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handoutMasterIdLst>
    <p:handoutMasterId r:id="rId6"/>
  </p:handoutMasterIdLst>
  <p:sldIdLst>
    <p:sldId id="257" r:id="rId7"/>
    <p:sldId id="258" r:id="rId8"/>
    <p:sldId id="265" r:id="rId9"/>
    <p:sldId id="264" r:id="rId10"/>
    <p:sldId id="263" r:id="rId11"/>
    <p:sldId id="262" r:id="rId12"/>
    <p:sldId id="261" r:id="rId13"/>
    <p:sldId id="260" r:id="rId14"/>
    <p:sldId id="266" r:id="rId15"/>
    <p:sldId id="259" r:id="rId16"/>
    <p:sldId id="267" r:id="rId17"/>
    <p:sldId id="268" r:id="rId1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389731482" val="960" rev64="64" revOS="3"/>
      <pr:smFileRevision xmlns:pr="smNativeData" dt="1389731482" val="0"/>
      <pr:guideOptions xmlns:pr="smNativeData" dt="1389731482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/Relationships>
</file>

<file path=ppt/handoutMasters/_rels/handout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en-gb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sz="quarter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en-gb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302F6F4-BA9E-5700-D0BA-4C55B8F42619}" type="datetime1">
              <a:rPr lang="en-gb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AAAAAA="/>
              </a:ext>
            </a:extLst>
          </p:cNvSpPr>
          <p:nvPr>
            <p:ph type="ftr" sz="quarter" idx="2"/>
          </p:nvPr>
        </p:nvSpPr>
        <p:spPr>
          <a:xfrm>
            <a:off x="0" y="868553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gb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AAAAAA="/>
              </a:ext>
            </a:extLst>
          </p:cNvSpPr>
          <p:nvPr>
            <p:ph type="sldNum" sz="quarter" idx="3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en-gb" sz="12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5FE8544-0AD8-AB73-9646-FC26CB0860A9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NoZW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w0AAAg0AAAmFgAAEAAAACYAAAAIAAAAAQAAAAAAAAA="/>
              </a:ext>
            </a:extLst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EAAAACYAAAAIAAAAAY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en-us">
                <a:solidFill>
                  <a:srgbClr val="8C8C8C"/>
                </a:solidFill>
              </a:defRPr>
            </a:lvl1pPr>
            <a:lvl2pPr marL="457200" indent="0" algn="ctr">
              <a:buNone/>
              <a:defRPr lang="en-us">
                <a:solidFill>
                  <a:srgbClr val="8C8C8C"/>
                </a:solidFill>
              </a:defRPr>
            </a:lvl2pPr>
            <a:lvl3pPr marL="914400" indent="0" algn="ctr">
              <a:buNone/>
              <a:defRPr lang="en-us">
                <a:solidFill>
                  <a:srgbClr val="8C8C8C"/>
                </a:solidFill>
              </a:defRPr>
            </a:lvl3pPr>
            <a:lvl4pPr marL="1371600" indent="0" algn="ctr">
              <a:buNone/>
              <a:defRPr lang="en-us">
                <a:solidFill>
                  <a:srgbClr val="8C8C8C"/>
                </a:solidFill>
              </a:defRPr>
            </a:lvl4pPr>
            <a:lvl5pPr marL="1828800" indent="0" algn="ctr">
              <a:buNone/>
              <a:defRPr lang="en-us">
                <a:solidFill>
                  <a:srgbClr val="8C8C8C"/>
                </a:solidFill>
              </a:defRPr>
            </a:lvl5pPr>
            <a:lvl6pPr marL="2286000" indent="0" algn="ctr">
              <a:buNone/>
              <a:defRPr lang="en-us">
                <a:solidFill>
                  <a:srgbClr val="8C8C8C"/>
                </a:solidFill>
              </a:defRPr>
            </a:lvl6pPr>
            <a:lvl7pPr marL="2743200" indent="0" algn="ctr">
              <a:buNone/>
              <a:defRPr lang="en-us">
                <a:solidFill>
                  <a:srgbClr val="8C8C8C"/>
                </a:solidFill>
              </a:defRPr>
            </a:lvl7pPr>
            <a:lvl8pPr marL="3200400" indent="0" algn="ctr">
              <a:buNone/>
              <a:defRPr lang="en-us">
                <a:solidFill>
                  <a:srgbClr val="8C8C8C"/>
                </a:solidFill>
              </a:defRPr>
            </a:lvl8pPr>
            <a:lvl9pPr marL="3657600" indent="0" algn="ctr">
              <a:buNone/>
              <a:defRPr lang="en-us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588CBED-A388-DD3D-C630-5568857E3000}" type="datetime1">
              <a:rPr lang="en-gb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FFBCBE6-A8C2-AE3D-8C43-5E68850D7A0B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Q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66795DE-908B-3263-C5DF-6636DB913333}" type="datetime1">
              <a:rPr lang="en-gb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8A00114-5AB5-F5F7-FB18-ACA24F560DF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Q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QEAAHA1AACwJQAAEAAAACYAAAAIAAAAAwAAAAAAAAA="/>
              </a:ext>
            </a:extLst>
          </p:cNvSpPr>
          <p:nvPr>
            <p:ph type="title"/>
          </p:nvPr>
        </p:nvSpPr>
        <p:spPr>
          <a:xfrm>
            <a:off x="6629400" y="274955"/>
            <a:ext cx="2057400" cy="585152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Q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NgnAACwJQAAEAAAACYAAAAIAAAAAwAAAAAAAAA="/>
              </a:ext>
            </a:extLst>
          </p:cNvSpPr>
          <p:nvPr>
            <p:ph idx="1"/>
          </p:nvPr>
        </p:nvSpPr>
        <p:spPr>
          <a:xfrm>
            <a:off x="457200" y="274955"/>
            <a:ext cx="6019800" cy="585152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49FB8CF-81D9-CA4E-9727-771BF6696122}" type="datetime1">
              <a:rPr lang="en-gb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7F17CFA-B4EA-A48A-A449-42DF32075217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1FC6C6E-20AC-A99A-E244-D6CF220A1483}" type="datetime1">
              <a:rPr lang="en-gb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C9515D3-9DE1-C0E3-AF2D-6BB65B63593E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Y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en-us" sz="4000" b="1" cap="all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title style</a:t>
            </a:r>
            <a:endParaRPr lang="en-gb" cap="all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hEAAEI0AAAcGwAAEAAAACYAAAAIAAAAgYAAAAAAAAA="/>
              </a:ext>
            </a:extLst>
          </p:cNvSpPr>
          <p:nvPr>
            <p:ph idx="1"/>
          </p:nvPr>
        </p:nvSpPr>
        <p:spPr>
          <a:xfrm>
            <a:off x="722630" y="2907030"/>
            <a:ext cx="7772400" cy="149987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000">
                <a:solidFill>
                  <a:srgbClr val="8C8C8C"/>
                </a:solidFill>
              </a:defRPr>
            </a:lvl1pPr>
            <a:lvl2pPr marL="457200" indent="0">
              <a:buNone/>
              <a:defRPr lang="en-us" sz="1800">
                <a:solidFill>
                  <a:srgbClr val="8C8C8C"/>
                </a:solidFill>
              </a:defRPr>
            </a:lvl2pPr>
            <a:lvl3pPr marL="914400" indent="0">
              <a:buNone/>
              <a:defRPr lang="en-us" sz="1600">
                <a:solidFill>
                  <a:srgbClr val="8C8C8C"/>
                </a:solidFill>
              </a:defRPr>
            </a:lvl3pPr>
            <a:lvl4pPr marL="1371600" indent="0">
              <a:buNone/>
              <a:defRPr lang="en-us" sz="1400">
                <a:solidFill>
                  <a:srgbClr val="8C8C8C"/>
                </a:solidFill>
              </a:defRPr>
            </a:lvl4pPr>
            <a:lvl5pPr marL="1828800" indent="0">
              <a:buNone/>
              <a:defRPr lang="en-us" sz="1400">
                <a:solidFill>
                  <a:srgbClr val="8C8C8C"/>
                </a:solidFill>
              </a:defRPr>
            </a:lvl5pPr>
            <a:lvl6pPr marL="2286000" indent="0">
              <a:buNone/>
              <a:defRPr lang="en-us" sz="1400">
                <a:solidFill>
                  <a:srgbClr val="8C8C8C"/>
                </a:solidFill>
              </a:defRPr>
            </a:lvl6pPr>
            <a:lvl7pPr marL="2743200" indent="0">
              <a:buNone/>
              <a:defRPr lang="en-us" sz="1400">
                <a:solidFill>
                  <a:srgbClr val="8C8C8C"/>
                </a:solidFill>
              </a:defRPr>
            </a:lvl7pPr>
            <a:lvl8pPr marL="3200400" indent="0">
              <a:buNone/>
              <a:defRPr lang="en-us" sz="1400">
                <a:solidFill>
                  <a:srgbClr val="8C8C8C"/>
                </a:solidFill>
              </a:defRPr>
            </a:lvl8pPr>
            <a:lvl9pPr marL="3657600" indent="0">
              <a:buNone/>
              <a:defRPr lang="en-us" sz="1400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24CC5DD-93BF-1933-F1F4-65668BBA0730}" type="datetime1">
              <a:rPr lang="en-gb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5D04434-7AE8-85B2-A668-8CE70A2650D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YAAAAAAAAA="/>
              </a:ext>
            </a:extLst>
          </p:cNvSpPr>
          <p:nvPr>
            <p:ph idx="1"/>
          </p:nvPr>
        </p:nvSpPr>
        <p:spPr>
          <a:xfrm>
            <a:off x="457200" y="1600200"/>
            <a:ext cx="4038600" cy="452628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EAAAACYAAAAIAAAAAYAAAAAAAAA="/>
              </a:ext>
            </a:extLst>
          </p:cNvSpPr>
          <p:nvPr>
            <p:ph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4639395-DBB9-3665-F7DB-2D30DD950178}" type="datetime1">
              <a:rPr lang="en-gb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208A423-6DBF-5D52-F1B0-9B07EAFE07CE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gkAAKsbAABhDQAAEAAAACYAAAAIAAAAgYAAAAAAAAA="/>
              </a:ext>
            </a:extLst>
          </p:cNvSpPr>
          <p:nvPr>
            <p:ph idx="1"/>
          </p:nvPr>
        </p:nvSpPr>
        <p:spPr>
          <a:xfrm>
            <a:off x="457200" y="1535430"/>
            <a:ext cx="404050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sbAACwJQAAEAAAACYAAAAIAAAAAYAAAAAAAAA="/>
              </a:ext>
            </a:extLst>
          </p:cNvSpPr>
          <p:nvPr>
            <p:ph idx="2"/>
          </p:nvPr>
        </p:nvSpPr>
        <p:spPr>
          <a:xfrm>
            <a:off x="457200" y="2174875"/>
            <a:ext cx="4040505" cy="3951605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cgkAAHA1AABhDQAAEAAAACYAAAAIAAAAgYAAAAAAAAA="/>
              </a:ext>
            </a:extLst>
          </p:cNvSpPr>
          <p:nvPr>
            <p:ph idx="3"/>
          </p:nvPr>
        </p:nvSpPr>
        <p:spPr>
          <a:xfrm>
            <a:off x="4645025" y="1535430"/>
            <a:ext cx="4041775" cy="6394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THAAAYQ0AAHA1AACwJQAAEAAAACYAAAAIAAAAAYAAAAAAAAA="/>
              </a:ext>
            </a:extLst>
          </p:cNvSpPr>
          <p:nvPr>
            <p:ph idx="4"/>
          </p:nvPr>
        </p:nvSpPr>
        <p:spPr>
          <a:xfrm>
            <a:off x="4645025" y="2174875"/>
            <a:ext cx="4041775" cy="3951605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146DE70-3E9C-1328-D2FE-C87D90B0249D}" type="datetime1">
              <a:rPr lang="en-gb"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3BBDAB2-FCEE-EE2C-A003-0A79944D565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F0E0086-C8E2-5BF6-ACB6-3EA34EF85A6B}" type="datetime1">
              <a:rPr lang="en-gb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EE68122-6CA3-B377-ED5E-9A22CF101BCF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E0FC438-76A3-5A32-EDB7-80678AF91BD5}" type="datetime1">
              <a:rPr lang="en-gb"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5185325-6BD8-4DA5-96A0-9DF01DEE60C8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Y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  <a:lvl6pPr>
              <a:defRPr lang="en-us" sz="2000"/>
            </a:lvl6pPr>
            <a:lvl7pPr>
              <a:defRPr lang="en-us" sz="2000"/>
            </a:lvl7pPr>
            <a:lvl8pPr>
              <a:defRPr lang="en-us" sz="2000"/>
            </a:lvl8pPr>
            <a:lvl9pPr>
              <a:defRPr lang="en-us" sz="20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EAAAACYAAAAIAAAAAYAAAAAAAAA="/>
              </a:ext>
            </a:extLst>
          </p:cNvSpPr>
          <p:nvPr>
            <p:ph idx="2"/>
          </p:nvPr>
        </p:nvSpPr>
        <p:spPr>
          <a:xfrm>
            <a:off x="457200" y="1435100"/>
            <a:ext cx="3008630" cy="4691380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E9AE778-36D3-CF11-9D22-C044A96C6B95}" type="datetime1">
              <a:rPr lang="en-gb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B00D154-1AD6-5527-98B8-EC729FF66EB9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mp7VUhMAAAAlAAAAZAAAAA0AAAAAkAAAAEgAAACQAAAASAAAAAAAAAAC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iB0AAMcsAAAFIQAAEAAAACYAAAAIAAAAgYAAAAAAAAA="/>
              </a:ext>
            </a:extLst>
          </p:cNvSpPr>
          <p:nvPr>
            <p:ph type="title"/>
          </p:nvPr>
        </p:nvSpPr>
        <p:spPr>
          <a:xfrm>
            <a:off x="1792605" y="4800600"/>
            <a:ext cx="5486400" cy="5670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xQMAAMcsAAAVHQAAEAAAACYAAAAIAAAAAYAAAAAAAAA="/>
              </a:ext>
            </a:extLst>
          </p:cNvSpPr>
          <p:nvPr>
            <p:ph type="pic" idx="1"/>
          </p:nvPr>
        </p:nvSpPr>
        <p:spPr>
          <a:xfrm>
            <a:off x="1792605" y="612775"/>
            <a:ext cx="5486400" cy="4114800"/>
          </a:xfrm>
        </p:spPr>
        <p:txBody>
          <a:bodyPr/>
          <a:lstStyle>
            <a:lvl1pPr marL="0" indent="0">
              <a:buNone/>
              <a:defRPr lang="en-gb" sz="3200"/>
            </a:lvl1pPr>
            <a:lvl2pPr marL="457200" indent="0">
              <a:buNone/>
              <a:defRPr lang="en-us" sz="2800"/>
            </a:lvl2pPr>
            <a:lvl3pPr marL="914400" indent="0">
              <a:buNone/>
              <a:defRPr lang="en-us" sz="2400"/>
            </a:lvl3pPr>
            <a:lvl4pPr marL="1371600" indent="0">
              <a:buNone/>
              <a:defRPr lang="en-us" sz="2000"/>
            </a:lvl4pPr>
            <a:lvl5pPr marL="1828800" indent="0">
              <a:buNone/>
              <a:defRPr lang="en-us" sz="2000"/>
            </a:lvl5pPr>
            <a:lvl6pPr marL="2286000" indent="0">
              <a:buNone/>
              <a:defRPr lang="en-us" sz="2000"/>
            </a:lvl6pPr>
            <a:lvl7pPr marL="2743200" indent="0">
              <a:buNone/>
              <a:defRPr lang="en-us" sz="2000"/>
            </a:lvl7pPr>
            <a:lvl8pPr marL="3200400" indent="0">
              <a:buNone/>
              <a:defRPr lang="en-us" sz="2000"/>
            </a:lvl8pPr>
            <a:lvl9pPr marL="3657600" indent="0">
              <a:buNone/>
              <a:defRPr lang="en-us" sz="2000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HCwAABSEAAMcsAAD4JQAAEAAAACYAAAAIAAAAAYAAAAAAAAA="/>
              </a:ext>
            </a:extLst>
          </p:cNvSpPr>
          <p:nvPr>
            <p:ph idx="2"/>
          </p:nvPr>
        </p:nvSpPr>
        <p:spPr>
          <a:xfrm>
            <a:off x="1792605" y="5367655"/>
            <a:ext cx="5486400" cy="804545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FB9F52C-6292-EC03-DC01-9456BB4F2AC1}" type="datetime1">
              <a:rPr lang="en-gb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58206D3-9DD8-D7F0-963A-6BA54874603E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CI0g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CYAAAAIAAAAvy8AAAAAAAA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mp7VU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CYAAAAIAAAAPy8AAAAAAAA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GicAAPAPAABZKQAAEAAAACYAAAAIAAAAv48AAAAAAAA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F01665F-11A2-5490-ECB9-E7C528F71AB2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EwAAGicAAAglAABZKQAAEAAAACYAAAAIAAAAv48AAAAAAAA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mp7VU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KAAAGicAAHA1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AE1B586-C897-B443-D959-3E16FB172F6B}" type="slidenum">
              <a:rPr lang="en-gb"/>
              <a:t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32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1" charset="0"/>
        <a:buChar char="–"/>
        <a:tabLst/>
        <a:defRPr lang="en-us" sz="2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–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»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EvaW0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BQci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D0BAM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BoIHQ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sAwAM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52U3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UIQAA7gIAACEoAADOBwAAACAAACYAAAAIAAAA//////////8="/>
                </a:ext>
              </a:extLst>
            </p:cNvSpPr>
            <p:nvPr/>
          </p:nvSpPr>
          <p:spPr>
            <a:xfrm>
              <a:off x="5499100" y="476250"/>
              <a:ext cx="1024255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oKXcGwcPk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D0iMCIvPjxhOnQ+U2Vjb25kIGxldmVsPC9hOnQ+PC9hOnI+PLAEAAAAAAAACGQAAABkAAAAFwAAABQAAAAAAAAAAAAAAP9/AAD/fwAAAAAAAAkAAAAEAAAAPjwvc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NQhAAANBQAAdigAAKcIAAAAAAAAJgAAAAgAAAD//////////w=="/>
                </a:ext>
              </a:extLst>
            </p:cNvSpPr>
            <p:nvPr/>
          </p:nvSpPr>
          <p:spPr>
            <a:xfrm>
              <a:off x="5499100" y="821055"/>
              <a:ext cx="1078230" cy="585470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589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xkZXI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CItMjI4NjAwIiBhbGduPSJsIiBkZWZUYWJTej0iOTE0NDAwIrAEAAAAAAAACGQAAABkAAAAFwAAABQAAAAAAAAAAAAAAP9/AAD/fwAAAAAAAAkAAAAEAAAAL3A6d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CIgaW4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5kZW4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xpZEY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FyTD0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xsPj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G9yaWVudD0idmVydCIgaWR4PSIxIi8+PC9wOm52UHI+PC9wOrAEAAAAAAAACGQAAABkAAAAFwAAABQAAAAAAAAAAAAAAP9/AAD/fwAAAAAAAAkAAAAEAAAAZWxhd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wvcDo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DpvdGhlclN0eWxlPjwvcDp0eFN0eWxlcz48L3A6c2xkTWFzdLAEAAAAAAAACGQAAABkAAAAFwAAABQAAAAAAAAAAAAAAP9/AAD/fwAAAAAAAAkAAAAEAAAAYTpzbw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FaaQP8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L8AAP8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BvAgAAqhAAAFoaAADaGgAAEAAAACYAAAAIAAAA//////////8="/>
                  </a:ext>
                </a:extLst>
              </p:cNvSpPr>
              <p:nvPr/>
            </p:nvSpPr>
            <p:spPr>
              <a:xfrm>
                <a:off x="395605" y="2708910"/>
                <a:ext cx="3888105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14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D5yXE1n1NBxdS2CB5G9EXg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BvAgAAqhAAAFoaAADaGgAAEAAAACYAAAAIAAAA//////////8="/>
                  </a:ext>
                </a:extLst>
              </p:cNvSpPr>
              <p:nvPr/>
            </p:nvSpPr>
            <p:spPr>
              <a:xfrm>
                <a:off x="395605" y="2708910"/>
                <a:ext cx="3888105" cy="1656080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Equation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mHQAA5A4AAJc2AACgHAAAEAAAACYAAAAIAAAA//////////8="/>
                  </a:ext>
                </a:extLst>
              </p:cNvSpPr>
              <p:nvPr/>
            </p:nvSpPr>
            <p:spPr>
              <a:xfrm>
                <a:off x="4860290" y="2420620"/>
                <a:ext cx="4013835" cy="223266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Equation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I7zDF8oAkC+/alUHMy2Nz0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mHQAA5A4AAJc2AACgHAAAEAAAACYAAAAIAAAA//////////8="/>
                  </a:ext>
                </a:extLst>
              </p:cNvSpPr>
              <p:nvPr/>
            </p:nvSpPr>
            <p:spPr>
              <a:xfrm>
                <a:off x="4860290" y="2420620"/>
                <a:ext cx="4013835" cy="2232660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+BAAAgCIAADgMAAAZJgAAECAAACYAAAAIAAAA//////////8="/>
              </a:ext>
            </a:extLst>
          </p:cNvSpPr>
          <p:nvPr/>
        </p:nvSpPr>
        <p:spPr>
          <a:xfrm>
            <a:off x="730250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scg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nIAAAgCIAACEoAAAZJgAAECAAACYAAAAIAAAA//////////8="/>
              </a:ext>
            </a:extLst>
          </p:cNvSpPr>
          <p:nvPr/>
        </p:nvSpPr>
        <p:spPr>
          <a:xfrm>
            <a:off x="5267325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2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4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4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LKfI3kND9hrghEURII8GHs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UIQAAGwQAAHYoAACUBgAAEAAAACYAAAAIAAAA//////////8="/>
                  </a:ext>
                </a:extLst>
              </p:cNvSpPr>
              <p:nvPr/>
            </p:nvSpPr>
            <p:spPr>
              <a:xfrm>
                <a:off x="5499100" y="667385"/>
                <a:ext cx="107823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𝟑</m:t>
                      </m:r>
                      <m:r>
                        <a:rPr lang="en-GB" b="1" i="1" smtClean="0">
                          <a:latin typeface="Cambria Math"/>
                        </a:rPr>
                        <m:t>+</m:t>
                      </m:r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G7jkSTjqbXyrqGRFOBTGA0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UIQAAGwQAAHYoAACUBgAAEAAAACYAAAAIAAAA//////////8="/>
                  </a:ext>
                </a:extLst>
              </p:cNvSpPr>
              <p:nvPr/>
            </p:nvSpPr>
            <p:spPr>
              <a:xfrm>
                <a:off x="5499100" y="667385"/>
                <a:ext cx="1078230" cy="401955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N0AH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wAY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QTecAAAAAACBK5wAAAAAAUEzn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P8AAAD/AAAA/wAAAP8AAAD//////////////////////7AEAAAAAAAAiGQAAABkAAAAFwAAABQAAAAAAAAAAAAAAP9/AAD/fwAAAAAAAAkAAAAEAAAATnZTc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E2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5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Pn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CsIL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fIB8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l0PS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Hh0Qm94IDMzIi8+PHA6Y052U3BQciB0eEJveD0iMSIvPjxwOrAEAAAAAAAACGQAAABkAAAAFwAAABQAAAAAAAAAAAAAAP9/AAD/fwAAAAAAAAkAAAAEAAAAY2U+P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xhO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QQJOAgAAAAAeAQAAAAAAAAAAAAAAAAAAsAEAAJkB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/hEAAMwaAAAuHAAAEAAAACYAAAAIAAAA//////////8="/>
                  </a:ext>
                </a:extLst>
              </p:cNvSpPr>
              <p:nvPr/>
            </p:nvSpPr>
            <p:spPr>
              <a:xfrm>
                <a:off x="323215" y="2924810"/>
                <a:ext cx="4032885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75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HwE0AiXdQrgs8PrXQYVpy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/hEAAMwaAAAuHAAAEAAAACYAAAAIAAAA//////////8="/>
                  </a:ext>
                </a:extLst>
              </p:cNvSpPr>
              <p:nvPr/>
            </p:nvSpPr>
            <p:spPr>
              <a:xfrm>
                <a:off x="323215" y="2924810"/>
                <a:ext cx="4032885" cy="1656080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/hEAALQ2AAAuHAAAEAAAACYAAAAIAAAA//////////8="/>
                  </a:ext>
                </a:extLst>
              </p:cNvSpPr>
              <p:nvPr/>
            </p:nvSpPr>
            <p:spPr>
              <a:xfrm>
                <a:off x="4860290" y="2924810"/>
                <a:ext cx="4032250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32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AZYnkHiiaxio9LqCmGc5j4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/hEAALQ2AAAuHAAAEAAAACYAAAAIAAAA//////////8="/>
                  </a:ext>
                </a:extLst>
              </p:cNvSpPr>
              <p:nvPr/>
            </p:nvSpPr>
            <p:spPr>
              <a:xfrm>
                <a:off x="4860290" y="2924810"/>
                <a:ext cx="4032250" cy="1656080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JANAAAZJgAAECAAACYAAAAIAAAA//////////8="/>
              </a:ext>
            </a:extLst>
          </p:cNvSpPr>
          <p:nvPr/>
        </p:nvSpPr>
        <p:spPr>
          <a:xfrm>
            <a:off x="730250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19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20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HYl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52705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KVHCzkMuhQKsCckPL99CTc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HYl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527050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OBgAACQQAAPcJAABPBgAAEAAAACYAAAAIAAAA//////////8="/>
                  </a:ext>
                </a:extLst>
              </p:cNvSpPr>
              <p:nvPr/>
            </p:nvSpPr>
            <p:spPr>
              <a:xfrm>
                <a:off x="1106170" y="655955"/>
                <a:ext cx="51371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F3f+Ah9RNHrCUIMASAXjl8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OBgAACQQAAPcJAABPBgAAEAAAACYAAAAIAAAA//////////8="/>
                  </a:ext>
                </a:extLst>
              </p:cNvSpPr>
              <p:nvPr/>
            </p:nvSpPr>
            <p:spPr>
              <a:xfrm>
                <a:off x="1106170" y="655955"/>
                <a:ext cx="513715" cy="369570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AAAAAAAAAAAQDgAACMoAAAQAAAAJgAAAAgAAAD/////AAAAAA=="/>
              </a:ext>
            </a:extLst>
          </p:cNvGrpSpPr>
          <p:nvPr/>
        </p:nvGrpSpPr>
        <p:grpSpPr>
          <a:xfrm>
            <a:off x="0" y="0"/>
            <a:ext cx="9144000" cy="6524625"/>
            <a:chOff x="0" y="0"/>
            <a:chExt cx="9144000" cy="6524625"/>
          </a:xfrm>
        </p:grpSpPr>
        <p:sp>
          <p:nvSpPr>
            <p:cNvPr id="45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NE1AAAjKAAAACAAACYAAAAIAAAA//////////8="/>
                </a:ext>
              </a:extLst>
            </p:cNvSpPr>
            <p:nvPr/>
          </p:nvSpPr>
          <p:spPr>
            <a:xfrm>
              <a:off x="250825" y="333375"/>
              <a:ext cx="849757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4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agMAAKUJAABKCAAAACAAACYAAAAIAAAA//////////8="/>
                </a:ext>
              </a:extLst>
            </p:cNvSpPr>
            <p:nvPr/>
          </p:nvSpPr>
          <p:spPr>
            <a:xfrm>
              <a:off x="775970" y="55499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43" name="Rectangle 2"/>
            <p:cNvSpPr>
              <a:extLst>
                <a:ext uri="smNativeData">
  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ACAAACYAAAAIAAAA//////////8="/>
                </a:ext>
              </a:extLst>
            </p:cNvSpPr>
            <p:nvPr/>
          </p:nvSpPr>
          <p:spPr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2" name="Rectangle 4"/>
            <p:cNvSpPr>
              <a:extLst>
                <a:ext uri="smNativeData">
  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ACAAACYAAAAIAAAA//////////8="/>
                </a:ext>
              </a:extLst>
            </p:cNvSpPr>
            <p:nvPr/>
          </p:nvSpPr>
          <p:spPr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1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BhOmE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8DAAAYAMAABsRAABACAAAACAAACYAAAAIAAAA//////////8="/>
                </a:ext>
              </a:extLst>
            </p:cNvSpPr>
            <p:nvPr/>
          </p:nvSpPr>
          <p:spPr>
            <a:xfrm>
              <a:off x="1988820" y="5486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40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lsZT4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HFAAAagMAACcZAABKCAAAACAAACYAAAAIAAAA//////////8="/>
                </a:ext>
              </a:extLst>
            </p:cNvSpPr>
            <p:nvPr/>
          </p:nvSpPr>
          <p:spPr>
            <a:xfrm>
              <a:off x="3296285" y="55499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9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CHQAAagMAAOIhAABKCAAAACAAACYAAAAIAAAA//////////8="/>
                </a:ext>
              </a:extLst>
            </p:cNvSpPr>
            <p:nvPr/>
          </p:nvSpPr>
          <p:spPr>
            <a:xfrm>
              <a:off x="4715510" y="55499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8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4JAAAYAMAAFgpAABACAAAACAAACYAAAAIAAAA//////////8="/>
                </a:ext>
              </a:extLst>
            </p:cNvSpPr>
            <p:nvPr/>
          </p:nvSpPr>
          <p:spPr>
            <a:xfrm>
              <a:off x="5928360" y="54864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7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agMAAGMxAABKCAAAACAAACYAAAAIAAAA//////////8="/>
                </a:ext>
              </a:extLst>
            </p:cNvSpPr>
            <p:nvPr/>
          </p:nvSpPr>
          <p:spPr>
            <a:xfrm>
              <a:off x="7236460" y="55499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6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YiIAAKUJAABBJwAAACAAACYAAAAIAAAA//////////8="/>
                </a:ext>
              </a:extLst>
            </p:cNvSpPr>
            <p:nvPr/>
          </p:nvSpPr>
          <p:spPr>
            <a:xfrm>
              <a:off x="775970" y="55892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8DAAAWCIAABsRAAA3JwAAACAAACYAAAAIAAAA//////////8="/>
                </a:ext>
              </a:extLst>
            </p:cNvSpPr>
            <p:nvPr/>
          </p:nvSpPr>
          <p:spPr>
            <a:xfrm>
              <a:off x="1988820" y="558292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HFAAAYiIAACcZAABBJwAAACAAACYAAAAIAAAA//////////8="/>
                </a:ext>
              </a:extLst>
            </p:cNvSpPr>
            <p:nvPr/>
          </p:nvSpPr>
          <p:spPr>
            <a:xfrm>
              <a:off x="3296285" y="558927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3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g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CHQAAYiIAAOIhAABBJwAAACAAACYAAAAIAAAA//////////8="/>
                </a:ext>
              </a:extLst>
            </p:cNvSpPr>
            <p:nvPr/>
          </p:nvSpPr>
          <p:spPr>
            <a:xfrm>
              <a:off x="4715510" y="558927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2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4JAAAWCIAAFgpAAA3JwAAACAAACYAAAAIAAAA//////////8="/>
                </a:ext>
              </a:extLst>
            </p:cNvSpPr>
            <p:nvPr/>
          </p:nvSpPr>
          <p:spPr>
            <a:xfrm>
              <a:off x="5928360" y="558292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1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YiIAAGMxAABBJwAAACAAACYAAAAIAAAA//////////8="/>
                </a:ext>
              </a:extLst>
            </p:cNvSpPr>
            <p:nvPr/>
          </p:nvSpPr>
          <p:spPr>
            <a:xfrm>
              <a:off x="7236460" y="55892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0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ngkAAKUJAAB9DgAAACAAACYAAAAIAAAA//////////8="/>
                </a:ext>
              </a:extLst>
            </p:cNvSpPr>
            <p:nvPr/>
          </p:nvSpPr>
          <p:spPr>
            <a:xfrm>
              <a:off x="775970" y="15633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9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0Q8AAKUJAACxFAAAACAAACYAAAAIAAAA//////////8="/>
                </a:ext>
              </a:extLst>
            </p:cNvSpPr>
            <p:nvPr/>
          </p:nvSpPr>
          <p:spPr>
            <a:xfrm>
              <a:off x="775970" y="2571115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8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BRYAAKUJAADkGgAAACAAACYAAAAIAAAA//////////8="/>
                </a:ext>
              </a:extLst>
            </p:cNvSpPr>
            <p:nvPr/>
          </p:nvSpPr>
          <p:spPr>
            <a:xfrm>
              <a:off x="775970" y="3579495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7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OBwAAKUJAAAYIQAAACAAACYAAAAIAAAA//////////8="/>
                </a:ext>
              </a:extLst>
            </p:cNvSpPr>
            <p:nvPr/>
          </p:nvSpPr>
          <p:spPr>
            <a:xfrm>
              <a:off x="775970" y="45872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6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LAnpm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ngkAAGMxAAB9DgAAACAAACYAAAAIAAAA//////////8="/>
                </a:ext>
              </a:extLst>
            </p:cNvSpPr>
            <p:nvPr/>
          </p:nvSpPr>
          <p:spPr>
            <a:xfrm>
              <a:off x="7236460" y="15633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GYE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0Q8AAGMxAACxFAAAACAAACYAAAAIAAAA//////////8="/>
                </a:ext>
              </a:extLst>
            </p:cNvSpPr>
            <p:nvPr/>
          </p:nvSpPr>
          <p:spPr>
            <a:xfrm>
              <a:off x="7236460" y="2571115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EzBh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BRYAAGMxAADkGgAAACAAACYAAAAIAAAA//////////8="/>
                </a:ext>
              </a:extLst>
            </p:cNvSpPr>
            <p:nvPr/>
          </p:nvSpPr>
          <p:spPr>
            <a:xfrm>
              <a:off x="7236460" y="3579495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3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l0PSI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OBwAAGMxAAAYIQAAACAAACYAAAAIAAAA//////////8="/>
                </a:ext>
              </a:extLst>
            </p:cNvSpPr>
            <p:nvPr/>
          </p:nvSpPr>
          <p:spPr>
            <a:xfrm>
              <a:off x="7236460" y="45872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cxnSp>
          <p:nvCxnSpPr>
            <p:cNvPr id="22" name="Straight Arrow Connector 4"/>
            <p:cNvCxnSpPr>
              <a:stCxn id="44" idx="6"/>
              <a:endCxn id="41" idx="2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p4ZnI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ClCQAA0AUAADwMAADaBQAAAAAAACYAAAAIAAAA//////////8="/>
                </a:ext>
              </a:extLst>
            </p:cNvCxnSpPr>
            <p:nvPr/>
          </p:nvCxnSpPr>
          <p:spPr>
            <a:xfrm>
              <a:off x="1774825" y="737870"/>
              <a:ext cx="6350" cy="42100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21" name="Straight Arrow Connector 59"/>
            <p:cNvCxnSpPr>
              <a:endCxn id="40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A6c3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1EQAA0AUAAEcUAADaBQAAAAAAACYAAAAIAAAA//////////8="/>
                </a:ext>
              </a:extLst>
            </p:cNvCxnSpPr>
            <p:nvPr/>
          </p:nvCxnSpPr>
          <p:spPr>
            <a:xfrm flipH="1">
              <a:off x="3043555" y="698500"/>
              <a:ext cx="6350" cy="49911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20" name="Straight Arrow Connector 61"/>
            <p:cNvCxnSpPr>
              <a:endCxn id="39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GQAA0AUAAAIdAADaBQAAAAAAACYAAAAIAAAA//////////8="/>
                </a:ext>
              </a:extLst>
            </p:cNvCxnSpPr>
            <p:nvPr/>
          </p:nvCxnSpPr>
          <p:spPr>
            <a:xfrm flipH="1">
              <a:off x="4398645" y="635000"/>
              <a:ext cx="6350" cy="62674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9" name="Straight Arrow Connector 63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48L2E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iIQAA0AUAAHgkAADaBQAAAAAAACYAAAAIAAAA//////////8="/>
                </a:ext>
              </a:extLst>
            </p:cNvCxnSpPr>
            <p:nvPr/>
          </p:nvCxnSpPr>
          <p:spPr>
            <a:xfrm>
              <a:off x="5715000" y="737870"/>
              <a:ext cx="6350" cy="4203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8" name="Straight Arrow Connector 64"/>
            <p:cNvCxnSpPr>
              <a:endCxn id="37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YKQAA0AUAAIQsAADaBQAAAAAAACYAAAAIAAAA//////////8="/>
                </a:ext>
              </a:extLst>
            </p:cNvCxnSpPr>
            <p:nvPr/>
          </p:nvCxnSpPr>
          <p:spPr>
            <a:xfrm flipH="1">
              <a:off x="6975475" y="69024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7" name="Straight Arrow Connector 66"/>
            <p:cNvCxnSpPr>
              <a:stCxn id="37" idx="4"/>
              <a:endCxn id="26" idx="0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PI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SggAAPMuAACeCQAAAAAAACYAAAAIAAAA//////////8="/>
                </a:ext>
              </a:extLst>
            </p:cNvCxnSpPr>
            <p:nvPr/>
          </p:nvCxnSpPr>
          <p:spPr>
            <a:xfrm>
              <a:off x="7524115" y="145542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6" name="Straight Arrow Connector 69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fQ4AAPMuAADRDwAAAAAAACYAAAAIAAAA//////////8="/>
                </a:ext>
              </a:extLst>
            </p:cNvCxnSpPr>
            <p:nvPr/>
          </p:nvCxnSpPr>
          <p:spPr>
            <a:xfrm>
              <a:off x="7524115" y="2463165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5" name="Straight Arrow Connector 70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sRQAAPMuAAAFFgAAAAAAACYAAAAIAAAA//////////8="/>
                </a:ext>
              </a:extLst>
            </p:cNvCxnSpPr>
            <p:nvPr/>
          </p:nvCxnSpPr>
          <p:spPr>
            <a:xfrm>
              <a:off x="7524115" y="3471545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4" name="Straight Arrow Connector 71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aLgAA5BoAANouAAA4HAAAAAAAACYAAAAIAAAA//////////8="/>
                </a:ext>
              </a:extLst>
            </p:cNvCxnSpPr>
            <p:nvPr/>
          </p:nvCxnSpPr>
          <p:spPr>
            <a:xfrm>
              <a:off x="7508240" y="447929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3" name="Straight Arrow Connector 72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GCEAAPMuAABsIgAAAAAAACYAAAAIAAAA//////////8="/>
                </a:ext>
              </a:extLst>
            </p:cNvCxnSpPr>
            <p:nvPr/>
          </p:nvCxnSpPr>
          <p:spPr>
            <a:xfrm>
              <a:off x="7524115" y="548767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2" name="Straight Arrow Connector 73"/>
            <p:cNvCxnSpPr>
              <a:stCxn id="31" idx="2"/>
              <a:endCxn id="32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YKQAAyCQAAIQsAADSJAAAAAAAACYAAAAIAAAA//////////8="/>
                </a:ext>
              </a:extLst>
            </p:cNvCxnSpPr>
            <p:nvPr/>
          </p:nvCxnSpPr>
          <p:spPr>
            <a:xfrm flipH="1">
              <a:off x="6975475" y="572452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1" name="Straight Arrow Connector 77"/>
            <p:cNvCxnSpPr>
              <a:endCxn id="33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iIQAA0iQAAHgkAADcJAAAAAAAACYAAAAIAAAA//////////8="/>
                </a:ext>
              </a:extLst>
            </p:cNvCxnSpPr>
            <p:nvPr/>
          </p:nvCxnSpPr>
          <p:spPr>
            <a:xfrm flipH="1">
              <a:off x="5715000" y="5778500"/>
              <a:ext cx="6350" cy="4203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0" name="Straight Arrow Connector 79"/>
            <p:cNvCxnSpPr>
              <a:endCxn id="34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M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GQAA0iQAAP0cAADmJAAAAAAAACYAAAAIAAAA//////////8="/>
                </a:ext>
              </a:extLst>
            </p:cNvCxnSpPr>
            <p:nvPr/>
          </p:nvCxnSpPr>
          <p:spPr>
            <a:xfrm flipH="1">
              <a:off x="4394200" y="5680075"/>
              <a:ext cx="12700" cy="6235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9" name="Straight Arrow Connector 81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MAAw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bEQAAviQAAEcUAADIJAAAAAAAACYAAAAIAAAA//////////8="/>
                </a:ext>
              </a:extLst>
            </p:cNvCxnSpPr>
            <p:nvPr/>
          </p:nvCxnSpPr>
          <p:spPr>
            <a:xfrm flipH="1">
              <a:off x="3035300" y="571817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8" name="Straight Arrow Connector 82"/>
            <p:cNvCxnSpPr>
              <a:endCxn id="36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Bo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ClCQAA0iQAADwMAADwJAAAAAAAACYAAAAIAAAA//////////8="/>
                </a:ext>
              </a:extLst>
            </p:cNvCxnSpPr>
            <p:nvPr/>
          </p:nvCxnSpPr>
          <p:spPr>
            <a:xfrm flipH="1">
              <a:off x="1768475" y="5784850"/>
              <a:ext cx="19050" cy="42100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7" name="Straight Arrow Connector 84"/>
            <p:cNvCxnSpPr>
              <a:stCxn id="36" idx="0"/>
              <a:endCxn id="27" idx="4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H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GCEAADYHAABiIgAAAAAAACYAAAAIAAAA//////////8="/>
                </a:ext>
              </a:extLst>
            </p:cNvCxnSpPr>
            <p:nvPr/>
          </p:nvCxnSpPr>
          <p:spPr>
            <a:xfrm>
              <a:off x="1067435" y="548449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6" name="Straight Arrow Connector 87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JE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7xoAADYHAAA4HAAAAAAAACYAAAAIAAAA//////////8="/>
                </a:ext>
              </a:extLst>
            </p:cNvCxnSpPr>
            <p:nvPr/>
          </p:nvCxnSpPr>
          <p:spPr>
            <a:xfrm>
              <a:off x="1068070" y="4482465"/>
              <a:ext cx="208915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5" name="Straight Arrow Connector 88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dc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uxQAADYHAAAFFgAAAAAAACYAAAAIAAAA//////////8="/>
                </a:ext>
              </a:extLst>
            </p:cNvCxnSpPr>
            <p:nvPr/>
          </p:nvCxnSpPr>
          <p:spPr>
            <a:xfrm>
              <a:off x="1067435" y="3474720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4" name="Straight Arrow Connector 89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Yo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BwAAgg4AACcHAADMDwAAAAAAACYAAAAIAAAA//////////8="/>
                </a:ext>
              </a:extLst>
            </p:cNvCxnSpPr>
            <p:nvPr/>
          </p:nvCxnSpPr>
          <p:spPr>
            <a:xfrm>
              <a:off x="1057910" y="246316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3" name="Straight Arrow Connector 90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GQ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QAgAADYHAACKCQAAAAAAACYAAAAIAAAA//////////8="/>
                </a:ext>
              </a:extLst>
            </p:cNvCxnSpPr>
            <p:nvPr/>
          </p:nvCxnSpPr>
          <p:spPr>
            <a:xfrm>
              <a:off x="1067435" y="144589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</p:grpSp>
      <p:sp>
        <p:nvSpPr>
          <p:cNvPr id="46" name="Text Box 17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fwB/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PDQAAPgoAAEcQAADyHwAAECAAACYAAAAIAAAA//////////8="/>
              </a:ext>
            </a:extLst>
          </p:cNvSpPr>
          <p:nvPr/>
        </p:nvSpPr>
        <p:spPr>
          <a:xfrm rot="16200000">
            <a:off x="620395" y="3167380"/>
            <a:ext cx="3528060" cy="5232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en-gb" sz="2800" b="1"/>
              <a:t>Surds Treasure Hunt</a:t>
            </a:r>
            <a:endParaRPr lang="en-gb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extLst>
              <a:ext uri="smNativeData">
                <pr:smNativeData xmlns:pr="smNativeData" val="SMDATA_7_mp7VUhMAAAAlAAAAAQAAAA8BAAAAkAAAAEgAAACQAAAASAAAAAAAAAAAAAAAAAAAABcAAAAUAAAAAAAAAAAAAAD/fwAA/38AAAAAAAAJAAAABAAAAH4qAAAMAAAAEAAAAAAAAAAAAAAAAAAAAAAAAAAfAAAAVAAAAAAAAAAAAAAAAAAAAAAAAAAAAAAAAAAAAAAAAAAAAAAAAAAAAAAAAAAAAAAAAAAAAAAAAAAAAAAAAAAAAAAAAAAAAAAAAAAAAAAAAAAAAAAAAAAAACEAAAAYAAAAFAAAAAAAAAAAAAAAQDgAACMoAAAQAAAAJgAAAAgAAAD/////AAAAAA=="/>
              </a:ext>
            </a:extLst>
          </p:cNvGrpSpPr>
          <p:nvPr/>
        </p:nvGrpSpPr>
        <p:grpSpPr>
          <a:xfrm>
            <a:off x="0" y="0"/>
            <a:ext cx="9144000" cy="6524625"/>
            <a:chOff x="0" y="0"/>
            <a:chExt cx="9144000" cy="6524625"/>
          </a:xfrm>
        </p:grpSpPr>
        <p:sp>
          <p:nvSpPr>
            <p:cNvPr id="45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NE1AAAjKAAAACAAACYAAAAIAAAA//////////8="/>
                </a:ext>
              </a:extLst>
            </p:cNvSpPr>
            <p:nvPr/>
          </p:nvSpPr>
          <p:spPr>
            <a:xfrm>
              <a:off x="250825" y="333375"/>
              <a:ext cx="849757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4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agMAAKUJAABKCAAAACAAACYAAAAIAAAA//////////8="/>
                </a:ext>
              </a:extLst>
            </p:cNvSpPr>
            <p:nvPr/>
          </p:nvSpPr>
          <p:spPr>
            <a:xfrm>
              <a:off x="775970" y="55499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43" name="Rectangle 2"/>
            <p:cNvSpPr>
              <a:extLst>
                <a:ext uri="smNativeData">
  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ACAAACYAAAAIAAAA//////////8="/>
                </a:ext>
              </a:extLst>
            </p:cNvSpPr>
            <p:nvPr/>
          </p:nvSpPr>
          <p:spPr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2" name="Rectangle 4"/>
            <p:cNvSpPr>
              <a:extLst>
                <a:ext uri="smNativeData">
  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ACAAACYAAAAIAAAA//////////8="/>
                </a:ext>
              </a:extLst>
            </p:cNvSpPr>
            <p:nvPr/>
          </p:nvSpPr>
          <p:spPr>
            <a:xfrm>
              <a:off x="0" y="0"/>
              <a:ext cx="9144000" cy="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1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8DAAAYAMAABsRAABACAAAACAAACYAAAAIAAAA//////////8="/>
                </a:ext>
              </a:extLst>
            </p:cNvSpPr>
            <p:nvPr/>
          </p:nvSpPr>
          <p:spPr>
            <a:xfrm>
              <a:off x="1988820" y="5486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11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40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HFAAAagMAACcZAABKCAAAACAAACYAAAAIAAAA//////////8="/>
                </a:ext>
              </a:extLst>
            </p:cNvSpPr>
            <p:nvPr/>
          </p:nvSpPr>
          <p:spPr>
            <a:xfrm>
              <a:off x="3296285" y="55499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17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9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5vbmU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CHQAAagMAAOIhAABKCAAAACAAACYAAAAIAAAA//////////8="/>
                </a:ext>
              </a:extLst>
            </p:cNvSpPr>
            <p:nvPr/>
          </p:nvSpPr>
          <p:spPr>
            <a:xfrm>
              <a:off x="4715510" y="55499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9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8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IvPjw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4JAAAYAMAAFgpAABACAAAACAAACYAAAAIAAAA//////////8="/>
                </a:ext>
              </a:extLst>
            </p:cNvSpPr>
            <p:nvPr/>
          </p:nvSpPr>
          <p:spPr>
            <a:xfrm>
              <a:off x="5928360" y="548640"/>
              <a:ext cx="792480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16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7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kiLz4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agMAAGMxAABKCAAAACAAACYAAAAIAAAA//////////8="/>
                </a:ext>
              </a:extLst>
            </p:cNvSpPr>
            <p:nvPr/>
          </p:nvSpPr>
          <p:spPr>
            <a:xfrm>
              <a:off x="7236460" y="55499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5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6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IzNCI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YiIAAKUJAABBJwAAACAAACYAAAAIAAAA//////////8="/>
                </a:ext>
              </a:extLst>
            </p:cNvSpPr>
            <p:nvPr/>
          </p:nvSpPr>
          <p:spPr>
            <a:xfrm>
              <a:off x="775970" y="55892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13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k1NiI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8DAAAWCIAABsRAAA3JwAAACAAACYAAAAIAAAA//////////8="/>
                </a:ext>
              </a:extLst>
            </p:cNvSpPr>
            <p:nvPr/>
          </p:nvSpPr>
          <p:spPr>
            <a:xfrm>
              <a:off x="1988820" y="558292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3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xhbmc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HFAAAYiIAACcZAABBJwAAACAAACYAAAAIAAAA//////////8="/>
                </a:ext>
              </a:extLst>
            </p:cNvSpPr>
            <p:nvPr/>
          </p:nvSpPr>
          <p:spPr>
            <a:xfrm>
              <a:off x="3296285" y="558927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8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3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ACHQAAYiIAAOIhAABBJwAAACAAACYAAAAIAAAA//////////8="/>
                </a:ext>
              </a:extLst>
            </p:cNvSpPr>
            <p:nvPr/>
          </p:nvSpPr>
          <p:spPr>
            <a:xfrm>
              <a:off x="4715510" y="558927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14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2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B4JAAAWCIAAFgpAAA3JwAAACAAACYAAAAIAAAA//////////8="/>
                </a:ext>
              </a:extLst>
            </p:cNvSpPr>
            <p:nvPr/>
          </p:nvSpPr>
          <p:spPr>
            <a:xfrm>
              <a:off x="5928360" y="5582920"/>
              <a:ext cx="792480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2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1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YiIAAGMxAABBJwAAACAAACYAAAAIAAAA//////////8="/>
                </a:ext>
              </a:extLst>
            </p:cNvSpPr>
            <p:nvPr/>
          </p:nvSpPr>
          <p:spPr>
            <a:xfrm>
              <a:off x="7236460" y="55892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6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30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ngkAAKUJAAB9DgAAACAAACYAAAAIAAAA//////////8="/>
                </a:ext>
              </a:extLst>
            </p:cNvSpPr>
            <p:nvPr/>
          </p:nvSpPr>
          <p:spPr>
            <a:xfrm>
              <a:off x="775970" y="15633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18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9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0Q8AAKUJAACxFAAAACAAACYAAAAIAAAA//////////8="/>
                </a:ext>
              </a:extLst>
            </p:cNvSpPr>
            <p:nvPr/>
          </p:nvSpPr>
          <p:spPr>
            <a:xfrm>
              <a:off x="775970" y="2571115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15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8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BRYAAKUJAADkGgAAACAAACYAAAAIAAAA//////////8="/>
                </a:ext>
              </a:extLst>
            </p:cNvSpPr>
            <p:nvPr/>
          </p:nvSpPr>
          <p:spPr>
            <a:xfrm>
              <a:off x="775970" y="3579495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10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7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DGBAAAOBwAAKUJAAAYIQAAACAAACYAAAAIAAAA//////////8="/>
                </a:ext>
              </a:extLst>
            </p:cNvSpPr>
            <p:nvPr/>
          </p:nvSpPr>
          <p:spPr>
            <a:xfrm>
              <a:off x="775970" y="45872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20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6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ngkAAGMxAAB9DgAAACAAACYAAAAIAAAA//////////8="/>
                </a:ext>
              </a:extLst>
            </p:cNvSpPr>
            <p:nvPr/>
          </p:nvSpPr>
          <p:spPr>
            <a:xfrm>
              <a:off x="7236460" y="1563370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4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0Q8AAGMxAACxFAAAACAAACYAAAAIAAAA//////////8="/>
                </a:ext>
              </a:extLst>
            </p:cNvSpPr>
            <p:nvPr/>
          </p:nvSpPr>
          <p:spPr>
            <a:xfrm>
              <a:off x="7236460" y="2571115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12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4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BRYAAGMxAADkGgAAACAAACYAAAAIAAAA//////////8="/>
                </a:ext>
              </a:extLst>
            </p:cNvSpPr>
            <p:nvPr/>
          </p:nvSpPr>
          <p:spPr>
            <a:xfrm>
              <a:off x="7236460" y="3579495"/>
              <a:ext cx="791845" cy="791845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7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sp>
          <p:nvSpPr>
            <p:cNvPr id="23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///AP///wgAAAAAAAAAAAAAAAAAAAAAAAAAAAAAAAAAAAAAZAAAAAEAAABAAAAAAAAAAAAAAAAAAAAAAAAAAAAAAAAAAAAAAAAAAAAAAAAAAAAAAAAAAAAAAAAAAAAAAAAAAAAAAAAAAAAAAAAAAAAAAAAAAAAAAAAAAAAAAAAAAAAAFAAAADwAAAABAAAAAAAAAP6GNwwo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/oY3BX9/fwAAAAADzMzMAMDA/wB/f38AAAAAAAAAAAAAAAAAAAAAAAAAAAAhAAAAGAAAABQAAACELAAAOBwAAGMxAAAYIQAAACAAACYAAAAIAAAA//////////8="/>
                </a:ext>
              </a:extLst>
            </p:cNvSpPr>
            <p:nvPr/>
          </p:nvSpPr>
          <p:spPr>
            <a:xfrm>
              <a:off x="7236460" y="4587240"/>
              <a:ext cx="791845" cy="792480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 algn="ctr">
                <a:defRPr lang="en-us">
                  <a:solidFill>
                    <a:srgbClr val="000000"/>
                  </a:solidFill>
                  <a:latin typeface="Calibri" pitchFamily="2" charset="0"/>
                  <a:ea typeface="Calibri" pitchFamily="2" charset="0"/>
                  <a:cs typeface="Calibri" pitchFamily="2" charset="0"/>
                </a:defRPr>
              </a:pPr>
              <a:r>
                <a:rPr lang="en-gb" sz="3200">
                  <a:latin typeface="Comic Sans MS" pitchFamily="1" charset="0"/>
                  <a:ea typeface="Calibri" pitchFamily="2" charset="0"/>
                  <a:cs typeface="Arial" pitchFamily="1" charset="0"/>
                </a:rPr>
                <a:t>19</a:t>
              </a:r>
              <a:endParaRPr lang="en-gb" sz="3200">
                <a:latin typeface="Comic Sans MS" pitchFamily="1" charset="0"/>
                <a:ea typeface="Calibri" pitchFamily="2" charset="0"/>
                <a:cs typeface="Arial" pitchFamily="1" charset="0"/>
              </a:endParaRPr>
            </a:p>
          </p:txBody>
        </p:sp>
        <p:cxnSp>
          <p:nvCxnSpPr>
            <p:cNvPr id="22" name="Straight Arrow Connector 4"/>
            <p:cNvCxnSpPr>
              <a:stCxn id="44" idx="6"/>
              <a:endCxn id="41" idx="2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ClCQAA0AUAADwMAADaBQAAAAAAACYAAAAIAAAA//////////8="/>
                </a:ext>
              </a:extLst>
            </p:cNvCxnSpPr>
            <p:nvPr/>
          </p:nvCxnSpPr>
          <p:spPr>
            <a:xfrm>
              <a:off x="1774825" y="737870"/>
              <a:ext cx="6350" cy="42100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21" name="Straight Arrow Connector 59"/>
            <p:cNvCxnSpPr>
              <a:endCxn id="40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1EQAA0AUAAEcUAADaBQAAAAAAACYAAAAIAAAA//////////8="/>
                </a:ext>
              </a:extLst>
            </p:cNvCxnSpPr>
            <p:nvPr/>
          </p:nvCxnSpPr>
          <p:spPr>
            <a:xfrm flipH="1">
              <a:off x="3043555" y="698500"/>
              <a:ext cx="6350" cy="49911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20" name="Straight Arrow Connector 61"/>
            <p:cNvCxnSpPr>
              <a:endCxn id="39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GQAA0AUAAAIdAADaBQAAAAAAACYAAAAIAAAA//////////8="/>
                </a:ext>
              </a:extLst>
            </p:cNvCxnSpPr>
            <p:nvPr/>
          </p:nvCxnSpPr>
          <p:spPr>
            <a:xfrm flipH="1">
              <a:off x="4398645" y="635000"/>
              <a:ext cx="6350" cy="62674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9" name="Straight Arrow Connector 63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iIQAA0AUAAHgkAADaBQAAAAAAACYAAAAIAAAA//////////8="/>
                </a:ext>
              </a:extLst>
            </p:cNvCxnSpPr>
            <p:nvPr/>
          </p:nvCxnSpPr>
          <p:spPr>
            <a:xfrm>
              <a:off x="5715000" y="737870"/>
              <a:ext cx="6350" cy="4203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8" name="Straight Arrow Connector 64"/>
            <p:cNvCxnSpPr>
              <a:endCxn id="37" idx="2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YKQAA0AUAAIQsAADaBQAAAAAAACYAAAAIAAAA//////////8="/>
                </a:ext>
              </a:extLst>
            </p:cNvCxnSpPr>
            <p:nvPr/>
          </p:nvCxnSpPr>
          <p:spPr>
            <a:xfrm flipH="1">
              <a:off x="6975475" y="69024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7" name="Straight Arrow Connector 66"/>
            <p:cNvCxnSpPr>
              <a:stCxn id="37" idx="4"/>
              <a:endCxn id="26" idx="0"/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SggAAPMuAACeCQAAAAAAACYAAAAIAAAA//////////8="/>
                </a:ext>
              </a:extLst>
            </p:cNvCxnSpPr>
            <p:nvPr/>
          </p:nvCxnSpPr>
          <p:spPr>
            <a:xfrm>
              <a:off x="7524115" y="145542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6" name="Straight Arrow Connector 69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fQ4AAPMuAADRDwAAAAAAACYAAAAIAAAA//////////8="/>
                </a:ext>
              </a:extLst>
            </p:cNvCxnSpPr>
            <p:nvPr/>
          </p:nvCxnSpPr>
          <p:spPr>
            <a:xfrm>
              <a:off x="7524115" y="2463165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5" name="Straight Arrow Connector 70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sRQAAPMuAAAFFgAAAAAAACYAAAAIAAAA//////////8="/>
                </a:ext>
              </a:extLst>
            </p:cNvCxnSpPr>
            <p:nvPr/>
          </p:nvCxnSpPr>
          <p:spPr>
            <a:xfrm>
              <a:off x="7524115" y="3471545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4" name="Straight Arrow Connector 71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aLgAA5BoAANouAAA4HAAAAAAAACYAAAAIAAAA//////////8="/>
                </a:ext>
              </a:extLst>
            </p:cNvCxnSpPr>
            <p:nvPr/>
          </p:nvCxnSpPr>
          <p:spPr>
            <a:xfrm>
              <a:off x="7508240" y="447929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3" name="Straight Arrow Connector 72"/>
            <p:cNvCxnSpPr>
              <a:extLst>
                <a:ext uri="smNativeData">
                  <pr:smNativeData xmlns:pr="smNativeData" val="SMDATA_13_mp7VU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zLgAAGCEAAPMuAABsIgAAAAAAACYAAAAIAAAA//////////8="/>
                </a:ext>
              </a:extLst>
            </p:cNvCxnSpPr>
            <p:nvPr/>
          </p:nvCxnSpPr>
          <p:spPr>
            <a:xfrm>
              <a:off x="7524115" y="5487670"/>
              <a:ext cx="21590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2" name="Straight Arrow Connector 73"/>
            <p:cNvCxnSpPr>
              <a:stCxn id="31" idx="2"/>
              <a:endCxn id="32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BYKQAAyCQAAIQsAADSJAAAAAAAACYAAAAIAAAA//////////8="/>
                </a:ext>
              </a:extLst>
            </p:cNvCxnSpPr>
            <p:nvPr/>
          </p:nvCxnSpPr>
          <p:spPr>
            <a:xfrm flipH="1">
              <a:off x="6975475" y="572452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1" name="Straight Arrow Connector 77"/>
            <p:cNvCxnSpPr>
              <a:endCxn id="33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DiIQAA0iQAAHgkAADcJAAAAAAAACYAAAAIAAAA//////////8="/>
                </a:ext>
              </a:extLst>
            </p:cNvCxnSpPr>
            <p:nvPr/>
          </p:nvCxnSpPr>
          <p:spPr>
            <a:xfrm flipH="1">
              <a:off x="5715000" y="5778500"/>
              <a:ext cx="6350" cy="4203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10" name="Straight Arrow Connector 79"/>
            <p:cNvCxnSpPr>
              <a:endCxn id="34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GQAA0iQAAP0cAADmJAAAAAAAACYAAAAIAAAA//////////8="/>
                </a:ext>
              </a:extLst>
            </p:cNvCxnSpPr>
            <p:nvPr/>
          </p:nvCxnSpPr>
          <p:spPr>
            <a:xfrm flipH="1">
              <a:off x="4394200" y="5680075"/>
              <a:ext cx="12700" cy="62357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9" name="Straight Arrow Connector 81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bEQAAviQAAEcUAADIJAAAAAAAACYAAAAIAAAA//////////8="/>
                </a:ext>
              </a:extLst>
            </p:cNvCxnSpPr>
            <p:nvPr/>
          </p:nvCxnSpPr>
          <p:spPr>
            <a:xfrm flipH="1">
              <a:off x="3035300" y="5718175"/>
              <a:ext cx="6350" cy="51562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8" name="Straight Arrow Connector 82"/>
            <p:cNvCxnSpPr>
              <a:endCxn id="36" idx="6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ClCQAA0iQAADwMAADwJAAAAAAAACYAAAAIAAAA//////////8="/>
                </a:ext>
              </a:extLst>
            </p:cNvCxnSpPr>
            <p:nvPr/>
          </p:nvCxnSpPr>
          <p:spPr>
            <a:xfrm flipH="1">
              <a:off x="1768475" y="5784850"/>
              <a:ext cx="19050" cy="42100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7" name="Straight Arrow Connector 84"/>
            <p:cNvCxnSpPr>
              <a:stCxn id="36" idx="0"/>
              <a:endCxn id="27" idx="4"/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GCEAADYHAABiIgAAAAAAACYAAAAIAAAA//////////8="/>
                </a:ext>
              </a:extLst>
            </p:cNvCxnSpPr>
            <p:nvPr/>
          </p:nvCxnSpPr>
          <p:spPr>
            <a:xfrm>
              <a:off x="1067435" y="548449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6" name="Straight Arrow Connector 87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7xoAADYHAAA4HAAAAAAAACYAAAAIAAAA//////////8="/>
                </a:ext>
              </a:extLst>
            </p:cNvCxnSpPr>
            <p:nvPr/>
          </p:nvCxnSpPr>
          <p:spPr>
            <a:xfrm>
              <a:off x="1068070" y="4482465"/>
              <a:ext cx="208915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5" name="Straight Arrow Connector 88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uxQAADYHAAAFFgAAAAAAACYAAAAIAAAA//////////8="/>
                </a:ext>
              </a:extLst>
            </p:cNvCxnSpPr>
            <p:nvPr/>
          </p:nvCxnSpPr>
          <p:spPr>
            <a:xfrm>
              <a:off x="1067435" y="3474720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4" name="Straight Arrow Connector 89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nBwAAgg4AACcHAADMDwAAAAAAACYAAAAIAAAA//////////8="/>
                </a:ext>
              </a:extLst>
            </p:cNvCxnSpPr>
            <p:nvPr/>
          </p:nvCxnSpPr>
          <p:spPr>
            <a:xfrm>
              <a:off x="1057910" y="246316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  <p:cxnSp>
          <p:nvCxnSpPr>
            <p:cNvPr id="3" name="Straight Arrow Connector 90"/>
            <p:cNvCxnSpPr>
              <a:extLst>
                <a:ext uri="smNativeData">
                  <pr:smNativeData xmlns:pr="smNativeData" val="SMDATA_13_mp7VU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D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2BwAAQAgAADYHAACKCQAAAAAAACYAAAAIAAAA//////////8="/>
                </a:ext>
              </a:extLst>
            </p:cNvCxnSpPr>
            <p:nvPr/>
          </p:nvCxnSpPr>
          <p:spPr>
            <a:xfrm>
              <a:off x="1067435" y="1445895"/>
              <a:ext cx="20955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headEnd type="none"/>
              <a:tailEnd type="arrow" w="med" len="med"/>
            </a:ln>
            <a:effectLst/>
          </p:spPr>
        </p:cxnSp>
      </p:grpSp>
      <p:sp>
        <p:nvSpPr>
          <p:cNvPr id="46" name="Text Box 17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EAAAKwsAAN8lAACwEwAAECAAACYAAAAIAAAA//////////8="/>
              </a:ext>
            </a:extLst>
          </p:cNvSpPr>
          <p:nvPr/>
        </p:nvSpPr>
        <p:spPr>
          <a:xfrm>
            <a:off x="2627630" y="1815465"/>
            <a:ext cx="3528695" cy="1384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en-us"/>
            </a:pPr>
            <a:r>
              <a:rPr lang="en-gb" sz="2800" b="1"/>
              <a:t>Surds Treasure Hunt</a:t>
            </a:r>
            <a:endParaRPr lang="en-gb" sz="2800" b="1"/>
          </a:p>
          <a:p>
            <a:pPr algn="ctr">
              <a:defRPr lang="en-us"/>
            </a:pPr>
            <a:endParaRPr lang="en-gb" sz="2800" b="1"/>
          </a:p>
          <a:p>
            <a:pPr algn="ctr">
              <a:defRPr lang="en-us"/>
            </a:pPr>
            <a:r>
              <a:rPr lang="en-gb" sz="2800" b="1"/>
              <a:t>Answers</a:t>
            </a:r>
            <a:endParaRPr lang="en-gb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zHcR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zHcR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FbAC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K47C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Uk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MALAACgAAAAwAsAAKAAAADACwAAoAAAAMALAACgAAAAuAsAALAEAAAAAAAAiGQAAABkAAAAFwAAABQAAAAAAAAAAAAAAP9/AAD/fwAAAAAAAAkAAAAEAAAAAAE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FbAC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IB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CABAADgAAAAIAEAAOAAAAAgAQAA4AAAACABAADgAAAAIAEAALAEAAAAAAAAiGQAAABkAAAAFwAAABQAAAAAAAAAAAAAAP9/AAD/fwAAAAAAAAkAAAAEAAAAm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AB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GQbg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BvAgAAGxEAAFoaAABMGwAAEAAAACYAAAAIAAAA//////////8="/>
                  </a:ext>
                </a:extLst>
              </p:cNvSpPr>
              <p:nvPr/>
            </p:nvSpPr>
            <p:spPr>
              <a:xfrm>
                <a:off x="395605" y="2780665"/>
                <a:ext cx="3888105" cy="165671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E5yoXszJQAH99oyI7XFtj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BvAgAAGxEAAFoaAABMGwAAEAAAACYAAAAIAAAA//////////8="/>
                  </a:ext>
                </a:extLst>
              </p:cNvSpPr>
              <p:nvPr/>
            </p:nvSpPr>
            <p:spPr>
              <a:xfrm>
                <a:off x="395605" y="2780665"/>
                <a:ext cx="3888105" cy="1656715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hHQAAVg8AAJc2AAARHQAAEAAAACYAAAAIAAAA//////////8="/>
                  </a:ext>
                </a:extLst>
              </p:cNvSpPr>
              <p:nvPr/>
            </p:nvSpPr>
            <p:spPr>
              <a:xfrm>
                <a:off x="4857115" y="2493010"/>
                <a:ext cx="4017010" cy="22320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72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dk1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NEQ01ko1et3w42mAnDc+mg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hHQAAVg8AAJc2AAARHQAAEAAAACYAAAAIAAAA//////////8="/>
                  </a:ext>
                </a:extLst>
              </p:cNvSpPr>
              <p:nvPr/>
            </p:nvSpPr>
            <p:spPr>
              <a:xfrm>
                <a:off x="4857115" y="2493010"/>
                <a:ext cx="4017010" cy="2232025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+BAAAgCIAADgMAAAZJgAAECAAACYAAAAIAAAA//////////8="/>
              </a:ext>
            </a:extLst>
          </p:cNvSpPr>
          <p:nvPr/>
        </p:nvSpPr>
        <p:spPr>
          <a:xfrm>
            <a:off x="730250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3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nIAAAgCIAACEoAAAZJgAAECAAACYAAAAIAAAA//////////8="/>
              </a:ext>
            </a:extLst>
          </p:cNvSpPr>
          <p:nvPr/>
        </p:nvSpPr>
        <p:spPr>
          <a:xfrm>
            <a:off x="5267325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4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4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4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DD7WyY2NUm4MAL+Ay4QBX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5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AeIwAACQQAAG0lAABPBgAAEAAAACYAAAAIAAAA//////////8="/>
                  </a:ext>
                </a:extLst>
              </p:cNvSpPr>
              <p:nvPr/>
            </p:nvSpPr>
            <p:spPr>
              <a:xfrm>
                <a:off x="5708650" y="655955"/>
                <a:ext cx="37528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5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MG6awW5TSMArDKGVn3bcEs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AeIwAACQQAAG0lAABPBgAAEAAAACYAAAAIAAAA//////////8="/>
                  </a:ext>
                </a:extLst>
              </p:cNvSpPr>
              <p:nvPr/>
            </p:nvSpPr>
            <p:spPr>
              <a:xfrm>
                <a:off x="5708650" y="655955"/>
                <a:ext cx="375285" cy="369570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6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7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BIACk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OAv2wU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IBb2wU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DAHQAAAAAAAADz////////gCMAAAAAAADAFgAAAAAAALAEAAAAAAAACGQAAABkAAAAFwAAABQAAAAAAAAAAAAAAP9/AAD/fwAAAAAAAAkAAAAEAAAAQ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P9/AAAAX8dIE38AAAEAAAAAAAAAwINvAQ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Dsg4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2wGi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0ss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EBdeY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FBi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FFxg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D///8BAAAAAAAAAAAAAAAAAAAAAAAAAAAAAAAAAAAAAAAAAAAAAAAAf39/AP/znQ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MAAwMAAAAEAAAAAAAAAAAAAAAAAAAAAAAAAAeAAAAaAAAAAAAAAAAAAAAAAAAAAAAAAAAAAAAECcAABAnAAAAAAAAAAAAAAAAAAAAAAAAAAAAAAAAAAAAAAAAAAAAABQAAAAAAAAAwMD/AAAAAABkAAAAMgAAAAAAAABkAAAAAAAAAH9/fwAKAAAAHwAAAFQAAAD+hjcF////AQAAAAAAAAAAAAAAAAAAAAAAAAAAAAAAAAAAAAAAAAAAAAAAAn9/fwD/850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9AQAA/hEAAFoaAAC9GwAAEAAAACYAAAAIAAAA//////////8="/>
                  </a:ext>
                </a:extLst>
              </p:cNvSpPr>
              <p:nvPr/>
            </p:nvSpPr>
            <p:spPr>
              <a:xfrm>
                <a:off x="323215" y="2924810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DxzHi9klC7IhSvGeJSWHFE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9AQAA/hEAAFoaAAC9GwAAEAAAACYAAAAIAAAA//////////8="/>
                  </a:ext>
                </a:extLst>
              </p:cNvSpPr>
              <p:nvPr/>
            </p:nvSpPr>
            <p:spPr>
              <a:xfrm>
                <a:off x="323215" y="2924810"/>
                <a:ext cx="3960495" cy="1584325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mHQAA/hEAAEM2AAC9GwAAEAAAACYAAAAIAAAA//////////8="/>
                  </a:ext>
                </a:extLst>
              </p:cNvSpPr>
              <p:nvPr/>
            </p:nvSpPr>
            <p:spPr>
              <a:xfrm>
                <a:off x="4860290" y="2924810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(1+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DSaIm+jUdxPWJogVk+Ei0I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mHQAA/hEAAEM2AAC9GwAAEAAAACYAAAAIAAAA//////////8="/>
                  </a:ext>
                </a:extLst>
              </p:cNvSpPr>
              <p:nvPr/>
            </p:nvSpPr>
            <p:spPr>
              <a:xfrm>
                <a:off x="4860290" y="2924810"/>
                <a:ext cx="3960495" cy="1584325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+BAAAgCIAADgMAAAZJgAAECAAACYAAAAIAAAA//////////8="/>
              </a:ext>
            </a:extLst>
          </p:cNvSpPr>
          <p:nvPr/>
        </p:nvSpPr>
        <p:spPr>
          <a:xfrm>
            <a:off x="730250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5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scg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BnIAAAgCIAACEoAAAZJgAAECAAACYAAAAIAAAA//////////8="/>
              </a:ext>
            </a:extLst>
          </p:cNvSpPr>
          <p:nvPr/>
        </p:nvSpPr>
        <p:spPr>
          <a:xfrm>
            <a:off x="5267325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6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A4IgAAIQQAAHYl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52705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OUcoRsQYv3iFOX4TZWNcBI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A4IgAAIQQAAHYl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527050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D/850DzMzMAMDA/wB/f38AAAAAAAAAAAAAAAAAAAAAAAAAAAAhAAAAGAAAABQAAAD6BQAACQQAAOoKAACCBgAAEAAAACYAAAAIAAAA//////////8="/>
                  </a:ext>
                </a:extLst>
              </p:cNvSpPr>
              <p:nvPr/>
            </p:nvSpPr>
            <p:spPr>
              <a:xfrm>
                <a:off x="971550" y="655955"/>
                <a:ext cx="80264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𝟏𝟓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BPKrA1ssDUO7xlNXMRKFTs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D+hjcF////AQAAAAAAAAAAAAAAAAAAAAAAAAAAAAAAAAAAAAAAAAAAAAAAAH9/fwD/850DzMzMAMDA/wB/f38AAAAAAAAAAAAAAAAAAAAAAAAAAAAhAAAAGAAAABQAAAD6BQAACQQAAOoKAACCBgAAEAAAACYAAAAIAAAA//////////8="/>
                  </a:ext>
                </a:extLst>
              </p:cNvSpPr>
              <p:nvPr/>
            </p:nvSpPr>
            <p:spPr>
              <a:xfrm>
                <a:off x="971550" y="655955"/>
                <a:ext cx="802640" cy="401955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+hjcF////AQAAAAAAAAAAAAAAAAAAAAAAAAAAAAAAAAAAAAAAAAAAAAAAAH9/fwD/850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C8C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zHcR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HYoAADOBwAAACAAACYAAAAIAAAA//////////8="/>
                </a:ext>
              </a:extLst>
            </p:cNvSpPr>
            <p:nvPr/>
          </p:nvSpPr>
          <p:spPr>
            <a:xfrm>
              <a:off x="5499100" y="476250"/>
              <a:ext cx="107823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qRs866N6HT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NQhAAArBQAAdigAAMUIAAAAAAAAJgAAAAgAAAD//////////w=="/>
                </a:ext>
              </a:extLst>
            </p:cNvSpPr>
            <p:nvPr/>
          </p:nvSpPr>
          <p:spPr>
            <a:xfrm>
              <a:off x="5499100" y="840105"/>
              <a:ext cx="1078230" cy="585470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319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GxEAAFoaAADaGgAAEAAAACYAAAAIAAAA//////////8="/>
                  </a:ext>
                </a:extLst>
              </p:cNvSpPr>
              <p:nvPr/>
            </p:nvSpPr>
            <p:spPr>
              <a:xfrm>
                <a:off x="323215" y="2780665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(2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3000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PwJGS5gIuq3+ewpO3QHq1I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GxEAAFoaAADaGgAAEAAAACYAAAAIAAAA//////////8="/>
                  </a:ext>
                </a:extLst>
              </p:cNvSpPr>
              <p:nvPr/>
            </p:nvSpPr>
            <p:spPr>
              <a:xfrm>
                <a:off x="323215" y="2780665"/>
                <a:ext cx="3960495" cy="1584325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GxEAAEM2AADaGgAAEAAAACYAAAAIAAAA//////////8="/>
                  </a:ext>
                </a:extLst>
              </p:cNvSpPr>
              <p:nvPr/>
            </p:nvSpPr>
            <p:spPr>
              <a:xfrm>
                <a:off x="4860290" y="2780665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75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Ei+U3KdWTrqfswxNIxzyTE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GxEAAEM2AADaGgAAEAAAACYAAAAIAAAA//////////8="/>
                  </a:ext>
                </a:extLst>
              </p:cNvSpPr>
              <p:nvPr/>
            </p:nvSpPr>
            <p:spPr>
              <a:xfrm>
                <a:off x="4860290" y="2780665"/>
                <a:ext cx="3960495" cy="1584325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DgMAAAZJgAAECAAACYAAAAIAAAA//////////8="/>
              </a:ext>
            </a:extLst>
          </p:cNvSpPr>
          <p:nvPr/>
        </p:nvSpPr>
        <p:spPr>
          <a:xfrm>
            <a:off x="730250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7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CEoAAAZJgAAECAAACYAAAAIAAAA//////////8="/>
              </a:ext>
            </a:extLst>
          </p:cNvSpPr>
          <p:nvPr/>
        </p:nvSpPr>
        <p:spPr>
          <a:xfrm>
            <a:off x="5267325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8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UIQAAIQQAAHYoAACaBgAAEAAAACYAAAAIAAAA//////////8="/>
                  </a:ext>
                </a:extLst>
              </p:cNvSpPr>
              <p:nvPr/>
            </p:nvSpPr>
            <p:spPr>
              <a:xfrm>
                <a:off x="5499100" y="671195"/>
                <a:ext cx="107823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Dp0QD0xhBaaJCy5aipxiFQ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UIQAAIQQAAHYoAACaBgAAEAAAACYAAAAIAAAA//////////8="/>
                  </a:ext>
                </a:extLst>
              </p:cNvSpPr>
              <p:nvPr/>
            </p:nvSpPr>
            <p:spPr>
              <a:xfrm>
                <a:off x="5499100" y="671195"/>
                <a:ext cx="1078230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L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76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KFLFym8czEX2zVwXzpAHF4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L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7670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O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CEmIS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sc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OZGIg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DQEAAAAAAAAAAAAAAAAAAAAAAAAAAKQAAAAAAPMB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Brde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LiCv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C4gr0CAAAAAJCCvQIAAAAAMIO9AgAAAACglRoB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MEI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ADA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NsAAAAAAAAApgFCAgAAAAAAAOwCAAAAAAAAAAAAAAAAAAAAALAEAAAAAAAACGQAAABkAAAAFwAAABQAAAAAAAAAAAAAAP9/AAD/fwAAAAAAAAkAAAAEAAAA4AAvAQ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vQI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FoaAABM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HhLsX8x6csAjuUGZ1YVU2g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FoaAABM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3960495" cy="1584325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EM2AABM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64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CfZzAOs0pgmWPASaogIUW8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EM2AABM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3960495" cy="1584325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DgMAAAZJgAAECAAACYAAAAIAAAA//////////8="/>
              </a:ext>
            </a:extLst>
          </p:cNvSpPr>
          <p:nvPr/>
        </p:nvSpPr>
        <p:spPr>
          <a:xfrm>
            <a:off x="730250" y="5608320"/>
            <a:ext cx="125603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9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10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E8m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Kk9Sygi9NC6dD5FarHZcGc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E8m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664845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L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76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FyqvHsPQw8m9NC7fGczZB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L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7670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AT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H/Cwc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PPT//w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P////8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CF5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Cv1wAAr/4AALAdAACwTwAAsGcAALCCAACwrQAAsMkAALD4LAEAAAAAAAACGQAAABkAAAAFwAAABQAAAAAAAAAAAAAAP9/AAD/fwAAAAAAAAkAAAAEAAAAAAJ+x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C+P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Dtq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EF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qhAAAFoaAADaGgAAEAAAACYAAAAIAAAA//////////8="/>
                  </a:ext>
                </a:extLst>
              </p:cNvSpPr>
              <p:nvPr/>
            </p:nvSpPr>
            <p:spPr>
              <a:xfrm>
                <a:off x="323215" y="2708910"/>
                <a:ext cx="3960495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48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BxseCvea64T7CYmdlKqIG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qhAAAFoaAADaGgAAEAAAACYAAAAIAAAA//////////8="/>
                  </a:ext>
                </a:extLst>
              </p:cNvSpPr>
              <p:nvPr/>
            </p:nvSpPr>
            <p:spPr>
              <a:xfrm>
                <a:off x="323215" y="2708910"/>
                <a:ext cx="3960495" cy="1656080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qhAAAEM2AADaGgAAEAAAACYAAAAIAAAA//////////8="/>
                  </a:ext>
                </a:extLst>
              </p:cNvSpPr>
              <p:nvPr/>
            </p:nvSpPr>
            <p:spPr>
              <a:xfrm>
                <a:off x="4860290" y="2708910"/>
                <a:ext cx="3960495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45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O1tAACv9nRJ/ZO3S6PHMg0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qhAAAEM2AADaGgAAEAAAACYAAAAIAAAA//////////8="/>
                  </a:ext>
                </a:extLst>
              </p:cNvSpPr>
              <p:nvPr/>
            </p:nvSpPr>
            <p:spPr>
              <a:xfrm>
                <a:off x="4860290" y="2708910"/>
                <a:ext cx="3960495" cy="1656080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JANAAAZJgAAECAAACYAAAAIAAAA//////////8="/>
              </a:ext>
            </a:extLst>
          </p:cNvSpPr>
          <p:nvPr/>
        </p:nvSpPr>
        <p:spPr>
          <a:xfrm>
            <a:off x="730250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11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12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CLIgAAIAQAAMglAACZBgAAEAAAACYAAAAIAAAA//////////8="/>
                  </a:ext>
                </a:extLst>
              </p:cNvSpPr>
              <p:nvPr/>
            </p:nvSpPr>
            <p:spPr>
              <a:xfrm>
                <a:off x="5615305" y="670560"/>
                <a:ext cx="52641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Pv6dEDaQ5MyqQ56IMZqtz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CLIgAAIAQAAMglAACZBgAAEAAAACYAAAAIAAAA//////////8="/>
                  </a:ext>
                </a:extLst>
              </p:cNvSpPr>
              <p:nvPr/>
            </p:nvSpPr>
            <p:spPr>
              <a:xfrm>
                <a:off x="5615305" y="670560"/>
                <a:ext cx="526415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BbtQWKDOHjPizaHM4DM3WI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Fb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KRyDx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KRyDx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QTecAAAAAACBK5wAAAAAAUEzn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wAY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BAAAAAAAAAACAAAAAAAAAAcE4DC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E6c2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t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52U3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etDFgKmAxZDY8AAAAEBYUFMAxaB60MWwqYDFwNjwAAAAQFhrAEAAAAAAAACGQAAABkAAAAFwAAABQAAAAAAAAAAAAAAP9/AAD/fwAAAAAAAAkAAAAEAAAAB60MkQ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0iMS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GyDE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w5AAACtwN0AAAMNQDVANUCfgABDDcCtwAAA3QAAAAAAAAAA7AEAAAAAAAACGQAAABkAAAAFwAAABQAAAAAAAAAAAAAAP9/AAD/fwAAAAAAAAkAAAAEAAAAAXkBeQ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FoaAABM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3960495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77500" lnSpcReduction="2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54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24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PU9Eg4MymDviHCON7XYXS0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FoaAABM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3960495" cy="1584325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LQ2AABM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4032250" cy="15843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925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(1−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</m:rad>
                      <m:sSup>
                        <m:sSupPr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E/qmTu58iJvx7liT0QpQx0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LQ2AABM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4032250" cy="1584325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JANAAAZJgAAECAAACYAAAAIAAAA//////////8="/>
              </a:ext>
            </a:extLst>
          </p:cNvSpPr>
          <p:nvPr/>
        </p:nvSpPr>
        <p:spPr>
          <a:xfrm>
            <a:off x="730250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13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I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14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2BwAACQQAAIUJAABPBgAAEAAAACYAAAAIAAAA//////////8="/>
                  </a:ext>
                </a:extLst>
              </p:cNvSpPr>
              <p:nvPr/>
            </p:nvSpPr>
            <p:spPr>
              <a:xfrm>
                <a:off x="1172210" y="655955"/>
                <a:ext cx="37528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LVm8ByhcHZXFVZUPyrh5nE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2BwAACQQAAIUJAABPBgAAEAAAACYAAAAIAAAA//////////8="/>
                  </a:ext>
                </a:extLst>
              </p:cNvSpPr>
              <p:nvPr/>
            </p:nvSpPr>
            <p:spPr>
              <a:xfrm>
                <a:off x="1172210" y="655955"/>
                <a:ext cx="375285" cy="369570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E8m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OQOehx+rzccB367XkZpB0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4IgAAIQQAAE8mAACaBgAAEAAAACYAAAAIAAAA//////////8="/>
                  </a:ext>
                </a:extLst>
              </p:cNvSpPr>
              <p:nvPr/>
            </p:nvSpPr>
            <p:spPr>
              <a:xfrm>
                <a:off x="5562600" y="671195"/>
                <a:ext cx="664845" cy="401955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Jg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BzHcR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Onp6f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P///////////////////////////////////////////////7AEAAAAAAAAiGQAAABkAAAAFwAAABQAAAAAAAAAAAAAAP9/AAD/fwAAAAAAAAkAAAAEAAAA/////w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D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DQAAAAAAAAALkB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DEiLz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MwaAAC9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4032885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77500" lnSpcReduction="2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90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CPQqVN3w9+AmSdOJ40ZLFA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jREAAMwaAAC9GwAAEAAAACYAAAAIAAAA//////////8="/>
                  </a:ext>
                </a:extLst>
              </p:cNvSpPr>
              <p:nvPr/>
            </p:nvSpPr>
            <p:spPr>
              <a:xfrm>
                <a:off x="323215" y="2853055"/>
                <a:ext cx="4032885" cy="1656080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LQ2AAC9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4032250" cy="16560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 fontScale="85000" lnSpcReduction="10000"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e>
                      </m:rad>
                      <m:r>
                        <a:rPr kumimoji="0" lang="en-GB" sz="7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AiqEg0tHfe4P8bEYTSbmTY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jREAALQ2AAC9GwAAEAAAACYAAAAIAAAA//////////8="/>
                  </a:ext>
                </a:extLst>
              </p:cNvSpPr>
              <p:nvPr/>
            </p:nvSpPr>
            <p:spPr>
              <a:xfrm>
                <a:off x="4860290" y="2853055"/>
                <a:ext cx="4032250" cy="1656080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8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JANAAAZJgAAECAAACYAAAAIAAAA//////////8="/>
              </a:ext>
            </a:extLst>
          </p:cNvSpPr>
          <p:nvPr/>
        </p:nvSpPr>
        <p:spPr>
          <a:xfrm>
            <a:off x="730250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15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scg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16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ZBwAAPwQAAGgJAACFBgAAEAAAACYAAAAIAAAA//////////8="/>
                  </a:ext>
                </a:extLst>
              </p:cNvSpPr>
              <p:nvPr/>
            </p:nvSpPr>
            <p:spPr>
              <a:xfrm>
                <a:off x="1153795" y="690245"/>
                <a:ext cx="37528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K8b5QUb7DGejpzBW7UT7VQ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AZBwAAPwQAAGgJAACFBgAAEAAAACYAAAAIAAAA//////////8="/>
                  </a:ext>
                </a:extLst>
              </p:cNvSpPr>
              <p:nvPr/>
            </p:nvSpPr>
            <p:spPr>
              <a:xfrm>
                <a:off x="1153795" y="690245"/>
                <a:ext cx="375285" cy="369570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D5/P//AAAAAAAAAABj9v//ECcAABAnAAAAAAAAAAAAAAAAAAAAAAAAAAAAAAAAAAAAAAAAAAAAABQAAAAAAAAAwMD/AAAAAABkAAAAMgAAAAAAAABkAAAAAAAAAH9/fwAKAAAAHwAAAFQAAAAAAAAFAAAAAQAAAAAAAAAAAAAAAAAAAAAAAAAAAAAAAAAAAAAAAAAAAAAAAH9/fwAAAAADzMzMAMDA/wB/f38AAAAAAAAAAAAAAAAAAAAAAAAAAAAhAAAAGAAAABQAAAA4IgAAIAQAAJMmAACQBgAAEAAAACYAAAAIAAAA//////////8="/>
                  </a:ext>
                </a:extLst>
              </p:cNvSpPr>
              <p:nvPr/>
            </p:nvSpPr>
            <p:spPr>
              <a:xfrm>
                <a:off x="5562600" y="670560"/>
                <a:ext cx="708025" cy="39624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r>
                  <a:rPr lang="en-GB" b="1" dirty="0" smtClean="0"/>
                  <a:t>10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PrclX688gLj8ZXdQ/u40U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D5/P//AAAAAAAAAABj9v//ECcAABAnAAAAAAAAAAAAAAAAAAAAAAAAAAAAAAAAAAAAAAAAAAAAABQAAAAAAAAAwMD/AAAAAABkAAAAMgAAAAAAAABkAAAAAAAAAH9/fwAKAAAAHwAAAFQAAAAAAAAFAAAAAQAAAAAAAAAAAAAAAAAAAAAAAAAAAAAAAAAAAAAAAAAAAAAAAH9/fwAAAAADzMzMAMDA/wB/f38AAAAAAAAAAAAAAAAAAAAAAAAAAAAhAAAAGAAAABQAAAA4IgAAIAQAAJMmAACQBgAAEAAAACYAAAAIAAAA//////////8="/>
                  </a:ext>
                </a:extLst>
              </p:cNvSpPr>
              <p:nvPr/>
            </p:nvSpPr>
            <p:spPr>
              <a:xfrm>
                <a:off x="5562600" y="670560"/>
                <a:ext cx="708025" cy="396240"/>
              </a:xfrm>
              <a:prstGeom prst="rect">
                <a:avLst/>
              </a:prstGeom>
              <a:blipFill rotWithShape="1">
                <a:blip r:embed="rId5"/>
                <a:srcRect/>
                <a:stretch>
                  <a:fillRect l="-7750" t="0" r="0" b="-24610"/>
                </a:stretch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2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HQdAAANAgAAJjcAACMoAAAQAAAAJgAAAAgAAAD/////AAAAAA=="/>
              </a:ext>
            </a:extLst>
          </p:cNvGrpSpPr>
          <p:nvPr/>
        </p:nvGrpSpPr>
        <p:grpSpPr>
          <a:xfrm>
            <a:off x="4787900" y="333375"/>
            <a:ext cx="4177030" cy="6191250"/>
            <a:chOff x="4787900" y="333375"/>
            <a:chExt cx="4177030" cy="6191250"/>
          </a:xfrm>
        </p:grpSpPr>
        <p:sp>
          <p:nvSpPr>
            <p:cNvPr id="12" name="Text Box 3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nHQAAtQQAALU2AAD3BgAAACAAACYAAAAIAAAA//////////8="/>
                </a:ext>
              </a:extLst>
            </p:cNvSpPr>
            <p:nvPr/>
          </p:nvSpPr>
          <p:spPr>
            <a:xfrm>
              <a:off x="4860925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1" name="AutoShape 4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DQIAACY3AAAjKAAAACAAACYAAAAIAAAA//////////8="/>
                </a:ext>
              </a:extLst>
            </p:cNvSpPr>
            <p:nvPr/>
          </p:nvSpPr>
          <p:spPr>
            <a:xfrm>
              <a:off x="4787900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10" name="Line 5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Fb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0HQAAIgkAACY3AAAiCQAAAAAAACYAAAAIAAAA//////////8="/>
                </a:ext>
              </a:extLst>
            </p:cNvSpPr>
            <p:nvPr/>
          </p:nvSpPr>
          <p:spPr>
            <a:xfrm>
              <a:off x="4787900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9" name="Text Box 6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wAYT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KQAAfgIAALU2AADZBgAAACAAACYAAAAIAAAA//////////8="/>
                </a:ext>
              </a:extLst>
            </p:cNvSpPr>
            <p:nvPr/>
          </p:nvSpPr>
          <p:spPr>
            <a:xfrm>
              <a:off x="6732905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8" name="Line 7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HgAAXQUAAHMhAABdBQAAAAAAACYAAAAIAAAA//////////8="/>
                </a:ext>
              </a:extLst>
            </p:cNvSpPr>
            <p:nvPr/>
          </p:nvSpPr>
          <p:spPr>
            <a:xfrm>
              <a:off x="5005705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7" name="Oval 8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JBkdw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IQAA7gIAALQmAADOBwAAACAAACYAAAAIAAAA//////////8="/>
                </a:ext>
              </a:extLst>
            </p:cNvSpPr>
            <p:nvPr/>
          </p:nvSpPr>
          <p:spPr>
            <a:xfrm>
              <a:off x="5499100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2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6" name="WordArt 9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WwDzEPMg8zBbMPNA81DzYFtA83DzgPOQW6DzoFuQ87BbsPP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HMhAAC1BAAA4SYAAFAIAAAAAAAAJgAAAAgAAAD//////////w=="/>
                </a:ext>
              </a:extLst>
            </p:cNvSpPr>
            <p:nvPr/>
          </p:nvSpPr>
          <p:spPr>
            <a:xfrm>
              <a:off x="5437505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5" name="Line 10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aMwAAmiQAAEI2AACaJAAAAAAAACYAAAAIAAAA//////////8="/>
                </a:ext>
              </a:extLst>
            </p:cNvSpPr>
            <p:nvPr/>
          </p:nvSpPr>
          <p:spPr>
            <a:xfrm>
              <a:off x="8388350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4" name="Oval 11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KLgAAKSIAACozAAAJJwAAACAAACYAAAAIAAAA//////////8="/>
                </a:ext>
              </a:extLst>
            </p:cNvSpPr>
            <p:nvPr/>
          </p:nvSpPr>
          <p:spPr>
            <a:xfrm>
              <a:off x="7524750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3" name="WordArt 12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AAAAAAAAAAAAAAAAAAAAAAAAAAAAAAAAAAAAAAAAAAAAAAALAEAAAAAAAACGQAAABkAAAAFwAAABQAAAAAAAAAAAAAAP9/AAD/fwAAAAAAAAkAAAAEAAAAAAA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OktAADwIwAAVzMAAIsnAAAAAAAAJgAAAAgAAAD//////////w=="/>
                </a:ext>
              </a:extLst>
            </p:cNvSpPr>
            <p:nvPr/>
          </p:nvSpPr>
          <p:spPr>
            <a:xfrm>
              <a:off x="7463155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grpSp>
        <p:nvGrpSpPr>
          <p:cNvPr id="13" name="Group 13"/>
          <p:cNvGrpSpPr>
            <a:extLst>
              <a:ext uri="smNativeData">
                <pr:smNativeData xmlns:pr="smNativeData" val="SMDATA_7_mp7VUh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IsBAAANAgAAPRsAACMoAAAQAAAAJgAAAAgAAAD/////AAAAAA=="/>
              </a:ext>
            </a:extLst>
          </p:cNvGrpSpPr>
          <p:nvPr/>
        </p:nvGrpSpPr>
        <p:grpSpPr>
          <a:xfrm>
            <a:off x="250825" y="333375"/>
            <a:ext cx="4177030" cy="6191250"/>
            <a:chOff x="250825" y="333375"/>
            <a:chExt cx="4177030" cy="6191250"/>
          </a:xfrm>
        </p:grpSpPr>
        <p:sp>
          <p:nvSpPr>
            <p:cNvPr id="23" name="Text Box 14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P7AB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AQAAtQQAAMwaAAD3BgAAACAAACYAAAAIAAAA//////////8="/>
                </a:ext>
              </a:extLst>
            </p:cNvSpPr>
            <p:nvPr/>
          </p:nvSpPr>
          <p:spPr>
            <a:xfrm>
              <a:off x="323850" y="765175"/>
              <a:ext cx="4032250" cy="3670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spcBef>
                  <a:spcPts val="1080"/>
                </a:spcBef>
                <a:defRPr lang="en-us"/>
              </a:pPr>
              <a:endParaRPr lang="en-us">
                <a:latin typeface="Arial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22" name="AutoShape 15"/>
            <p:cNvSpPr>
              <a:extLst>
                <a:ext uri="smNativeData">
                  <pr:smNativeData xmlns:pr="smNativeData" val="SMDATA_13_mp7VUhMAAAAlAAAAZQAAAA0AAAAAkAAAAEgAAACQAAAASAAAAAAAAAABAAAAAAAAAAEAAABQAAAAhbacS3FV1T8AAAAAAADwv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laAAAAAgAAABQAAAAy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DQIAAD0bAAAjKAAAACAAACYAAAAIAAAA//////////8="/>
                </a:ext>
              </a:extLst>
            </p:cNvSpPr>
            <p:nvPr/>
          </p:nvSpPr>
          <p:spPr>
            <a:xfrm>
              <a:off x="250825" y="333375"/>
              <a:ext cx="4177030" cy="6191250"/>
            </a:xfrm>
            <a:prstGeom prst="roundRect">
              <a:avLst>
                <a:gd name="adj" fmla="val 16667"/>
              </a:avLst>
            </a:prstGeom>
            <a:noFill/>
            <a:ln w="57150" cap="flat" cmpd="thickThin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</a:p>
          </p:txBody>
        </p:sp>
        <p:sp>
          <p:nvSpPr>
            <p:cNvPr id="21" name="Line 16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8AAAAAg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PAE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LAQAAIgkAAD0bAAAiCQAAAAAAACYAAAAIAAAA//////////8="/>
                </a:ext>
              </a:extLst>
            </p:cNvSpPr>
            <p:nvPr/>
          </p:nvSpPr>
          <p:spPr>
            <a:xfrm>
              <a:off x="250825" y="1484630"/>
              <a:ext cx="4177030" cy="0"/>
            </a:xfrm>
            <a:prstGeom prst="line">
              <a:avLst/>
            </a:prstGeom>
            <a:noFill/>
            <a:ln w="38100" cap="flat" cmpd="dbl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20" name="Text Box 17"/>
            <p:cNvSpPr>
              <a:extLst>
                <a:ext uri="smNativeData">
  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52U3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CDQAAfgIAAMwaAADZBgAAACAAACYAAAAIAAAA//////////8="/>
                </a:ext>
              </a:extLst>
            </p:cNvSpPr>
            <p:nvPr/>
          </p:nvSpPr>
          <p:spPr>
            <a:xfrm>
              <a:off x="2195830" y="405130"/>
              <a:ext cx="2160270" cy="70802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 algn="l">
                <a:defRPr lang="en-us"/>
              </a:pPr>
              <a:r>
                <a:rPr lang="en-gb" sz="2000"/>
                <a:t>Surds Treasure Hunt</a:t>
              </a:r>
              <a:endParaRPr lang="en-gb" sz="2000"/>
            </a:p>
          </p:txBody>
        </p:sp>
        <p:sp>
          <p:nvSpPr>
            <p:cNvPr id="19" name="Line 18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JvZH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AgAAXQUAAIoFAABdBQAAAAAAACYAAAAIAAAA//////////8="/>
                </a:ext>
              </a:extLst>
            </p:cNvSpPr>
            <p:nvPr/>
          </p:nvSpPr>
          <p:spPr>
            <a:xfrm>
              <a:off x="468630" y="871855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8" name="Oval 19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t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rBQAA7gIAAMsKAADOBwAAACAAACYAAAAIAAAA//////////8="/>
                </a:ext>
              </a:extLst>
            </p:cNvSpPr>
            <p:nvPr/>
          </p:nvSpPr>
          <p:spPr>
            <a:xfrm>
              <a:off x="962025" y="476250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7" name="WordArt 20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H/AAAAAAAAAAIMSQCqAKoB/wABDEkAqgCqAf8AAAAAAAAAArAEAAAAAAAACGQAAABkAAAAFwAAABQAAAAAAAAAAAAAAP9/AAD/fwAAAAAAAAkAAAAEAAAAA+cAAA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IoFAAC1BAAA+AoAAFAIAAAAAAAAJgAAAAgAAAD//////////w=="/>
                </a:ext>
              </a:extLst>
            </p:cNvSpPr>
            <p:nvPr/>
          </p:nvSpPr>
          <p:spPr>
            <a:xfrm>
              <a:off x="900430" y="765175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Previous Answer</a:t>
              </a:r>
            </a:p>
          </p:txBody>
        </p:sp>
        <p:sp>
          <p:nvSpPr>
            <p:cNvPr id="16" name="Line 21"/>
            <p:cNvSpPr>
              <a:extLst>
                <a:ext uri="smNativeData">
                  <pr:smNativeData xmlns:pr="smNativeData" val="SMDATA_13_mp7VUhMAAAAlAAAACgAAAA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BAAAAAAAAAAAAAAkoAAAAAQAAACMAAAAjAAAAIwAAAB4AAAAAAAAAZAAAAGQAAAABAAAAlgAAAJY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xFwAAmiQAAFkaAACaJAAAAAAAACYAAAAIAAAA//////////8="/>
                </a:ext>
              </a:extLst>
            </p:cNvSpPr>
            <p:nvPr/>
          </p:nvSpPr>
          <p:spPr>
            <a:xfrm>
              <a:off x="3851275" y="5949950"/>
              <a:ext cx="4318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headEnd type="none"/>
              <a:tailEnd type="stealth" w="lg" len="lg"/>
            </a:ln>
            <a:effectLst/>
          </p:spPr>
          <p:txBody>
            <a:bodyPr vert="horz" wrap="square" lIns="91440" tIns="45720" rIns="91440" bIns="45720" numCol="1" spcCol="215900" anchor="t"/>
            <a:lstStyle/>
            <a:p>
              <a:pPr>
                <a:defRPr lang="en-us"/>
              </a:pPr>
              <a:endParaRPr lang="en-gb"/>
            </a:p>
          </p:txBody>
        </p:sp>
        <p:sp>
          <p:nvSpPr>
            <p:cNvPr id="15" name="Oval 22"/>
            <p:cNvSpPr>
              <a:extLst>
                <a:ext uri="smNativeData">
                  <pr:smNativeData xmlns:pr="smNativeData" val="SMDATA_13_mp7VUhMAAAAlAAAAZgAAAA0AAAAAkAAAAEgAAACQAAAASAAAAAAAAAABAAAAAAAAAAEAAABQAAAAAAAAAAAA8D8AAAAAAADwPwAAAAAAAOA/AAAAAAAA4D8AAAAAAADgPwAAAAAAAOA/AAAAAAAA4D8AAAAAAADgPwAAAAAAAOA/AAAAAAAA4D8CAAAAjAAAAAEAAAAAAAAA/oY3DP///wgbAAAAAAAAAAAAAAAAAAAAAAAAAAAAAAAAAAAAeAAAAAEAAABAAAAAAAAAAAAAAABaAAAAAAAAAAAAAAAAAAAAAAAAAAAAAAAAAAAAAAAAAAAAAAAAAAAAAAAAAAAAAAAAAAAAAAAAAAAAAAAAAAAAAAAAAAAAAAAAAAAAFAAAADwAAAABAAAAAAAAAAAAAAko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Gg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hEgAAKSIAAEEXAAAJJwAAACAAACYAAAAIAAAA//////////8="/>
                </a:ext>
              </a:extLst>
            </p:cNvSpPr>
            <p:nvPr/>
          </p:nvSpPr>
          <p:spPr>
            <a:xfrm>
              <a:off x="2987675" y="5553075"/>
              <a:ext cx="792480" cy="792480"/>
            </a:xfrm>
            <a:prstGeom prst="ellipse">
              <a:avLst/>
            </a:prstGeom>
            <a:solidFill>
              <a:schemeClr val="accent1">
                <a:alpha val="73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  <p:txBody>
            <a:bodyPr vert="horz" wrap="none" lIns="91440" tIns="45720" rIns="91440" bIns="45720" numCol="1" spcCol="215900" anchor="ctr"/>
            <a:lstStyle/>
            <a:p>
              <a:pPr>
                <a:defRPr lang="en-us"/>
              </a:pPr>
              <a:r>
                <a:rPr lang="en-gb" sz="3600">
                  <a:latin typeface="Times New Roman" pitchFamily="1" charset="0"/>
                  <a:ea typeface="Calibri" pitchFamily="2" charset="0"/>
                  <a:cs typeface="Calibri" pitchFamily="2" charset="0"/>
                </a:rPr>
                <a:t>?</a:t>
              </a:r>
              <a:endParaRPr lang="en-gb" sz="3600">
                <a:latin typeface="Times New Roman" pitchFamily="1" charset="0"/>
                <a:ea typeface="Calibri" pitchFamily="2" charset="0"/>
                <a:cs typeface="Calibri" pitchFamily="2" charset="0"/>
              </a:endParaRPr>
            </a:p>
          </p:txBody>
        </p:sp>
        <p:sp>
          <p:nvSpPr>
            <p:cNvPr id="14" name="WordArt 23"/>
            <p:cNvSpPr>
              <a:extLst>
                <a:ext uri="smNativeData">
                  <pr:smNativeData xmlns:pr="smNativeData" val="SMDATA_14_mp7VUhMAAAAlAAAAEAAAAA0AAAAAkAAAAEgAAACQAAAASAAAAAAAAAAAAAAAAAAAAAEAAABQAAAABt03DIP4iz8AAAAAAADgPwAAAAAAAOA/AAAAAAAA4D8AAAAAAADgPwAAAAAAAOA/AAAAAAAA4D8AAAAAAADgPwAAAAAAAOA/AAAAAAAA4D8CAAAAjAAAAAEAAAAAAAAAAAAAAP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AYAAABRAAAAQwBvAG0AaQBjACAAUwBhAG4AcwAgAE0AUwAAAATJ44xKnPMWWPztzQIJoUbN1w+jwTN6/4uO6xUdZ32m196nR7AEAAAAAAAACGQAAABkAAAAFwAAABQAAAAAAAAAAAAAAP9/AAD/fwAAAAAAAAkAAAAEAAAA/fv/mQwAAAAQAAAAAAAAAAAAAAAAAAAAAAAAAB4AAABoAAAAAAAAAAAAAAAAAAAAAAAAAAAAAAAQJwAAECcAAAAAAAAAAAAAAAAAAAAAAAAAAAAAAAAAAAAAAAAAAAAAFAAAAAAAAADAwP8AAAAAAGQAAAAyAAAAAAAAAGQAAAAAAAAAf39/AAoAAAAfAAAAVAAAAAAAAAAAAAABAAAAAAAAAAAAAAAAAAAAAAAAAAAAAAAAAAAAAAAAAAAAAAAAf39/AAAAAAPMzMwAwMD/AH9/fwAAAAAAAAAAAAAAAAAAAAAAAAAAACEAAAAYAAAAFAAAAAASAADwIwAAbhcAAIsnAAAAAAAAJgAAAAgAAAD//////////w=="/>
                </a:ext>
              </a:extLst>
            </p:cNvSpPr>
            <p:nvPr/>
          </p:nvSpPr>
          <p:spPr>
            <a:xfrm>
              <a:off x="2926080" y="5842000"/>
              <a:ext cx="882650" cy="586105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196160"/>
                </a:avLst>
              </a:prstTxWarp>
              <a:spAutoFit/>
            </a:bodyPr>
            <a:lstStyle/>
            <a:p>
              <a:pPr algn="l"/>
              <a:r>
                <a:rPr sz="1200" kern="100">
                  <a:ln w="9525" cap="flat" cmpd="sng" algn="ctr">
                    <a:solidFill>
                      <a:srgbClr val="000000"/>
                    </a:solidFill>
                    <a:prstDash val="solid"/>
                    <a:headEnd type="none"/>
                    <a:tailEnd type="none"/>
                  </a:ln>
                  <a:solidFill>
                    <a:srgbClr val="000000"/>
                  </a:solidFill>
                  <a:effectLst/>
                  <a:latin typeface="Comic Sans MS"/>
                </a:rPr>
                <a:t>To the next clue</a:t>
              </a:r>
            </a:p>
          </p:txBody>
        </p:sp>
      </p:grpSp>
      <p:sp>
        <p:nvSpPr>
          <p:cNvPr id="24" name="Text Box 25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AERE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hHQAAlwkAAJc2AADdCwAAECAAACYAAAAIAAAA//////////8="/>
              </a:ext>
            </a:extLst>
          </p:cNvSpPr>
          <p:nvPr/>
        </p:nvSpPr>
        <p:spPr>
          <a:xfrm>
            <a:off x="4857115" y="1558925"/>
            <a:ext cx="401701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r">
              <a:defRPr lang="en-us"/>
            </a:pPr>
            <a:endParaRPr lang="en-gb"/>
          </a:p>
        </p:txBody>
      </p:sp>
      <p:sp>
        <p:nvSpPr>
          <p:cNvPr id="25" name="Rectangle 2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E19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p:sp>
        <p:nvSpPr>
          <p:cNvPr id="26" name="Rectangle 4"/>
          <p:cNvSpPr>
            <a:extLst>
              <a:ext uri="smNativeData">
                <pr:smNativeData xmlns:pr="smNativeData" val="SMDATA_13_mp7VUhMAAAAlAAAAZAAAAE0AAAAAkAAAAEgAAACQAAAASAAAAAAAAAAB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FX8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A4AAAAAAAAECAAACYAAAAIAAAA//////////8="/>
              </a:ext>
            </a:extLst>
          </p:cNvSpPr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ctr"/>
          <a:lstStyle/>
          <a:p>
            <a:pPr>
              <a:defRPr lang="en-us"/>
            </a:pP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GxEAAMwaAAC9GwAAEAAAACYAAAAIAAAA//////////8="/>
                  </a:ext>
                </a:extLst>
              </p:cNvSpPr>
              <p:nvPr/>
            </p:nvSpPr>
            <p:spPr>
              <a:xfrm>
                <a:off x="323215" y="2780665"/>
                <a:ext cx="4032885" cy="17284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7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EbtxQ24GWa0eIsDEUa2tmc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9AQAAGxEAAMwaAAC9GwAAEAAAACYAAAAIAAAA//////////8="/>
                  </a:ext>
                </a:extLst>
              </p:cNvSpPr>
              <p:nvPr/>
            </p:nvSpPr>
            <p:spPr>
              <a:xfrm>
                <a:off x="323215" y="2780665"/>
                <a:ext cx="4032885" cy="1728470"/>
              </a:xfrm>
              <a:prstGeom prst="rect">
                <a:avLst/>
              </a:prstGeom>
              <a:blipFill rotWithShape="1"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ontent Placeholder 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GxEAALQ2AAC9GwAAEAAAACYAAAAIAAAA//////////8="/>
                  </a:ext>
                </a:extLst>
              </p:cNvSpPr>
              <p:nvPr/>
            </p:nvSpPr>
            <p:spPr>
              <a:xfrm>
                <a:off x="4860290" y="2780665"/>
                <a:ext cx="4032250" cy="17284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anchor="ctr">
                <a:normAutofit/>
              </a:bodyPr>
              <a:lstStyle/>
              <a:p>
                <a:pPr marL="342900" marR="0" lvl="0" indent="-342900" algn="ctr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GB" sz="72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dk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150</m:t>
                          </m:r>
                        </m:e>
                      </m:rad>
                    </m:oMath>
                  </m:oMathPara>
                </a14:m>
                <a:endParaRPr kumimoji="0" lang="en-GB" sz="7200" b="0" i="0" u="none" strike="noStrike" kern="1200" cap="none" spc="0" normalizeH="0" baseline="0" noProof="0" dirty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Showcard Gothic" pitchFamily="82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8" name="Content Placeholder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B5C7HOT9C43ICU5EYSK/Ck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mHQAAGxEAALQ2AAC9GwAAEAAAACYAAAAIAAAA//////////8="/>
                  </a:ext>
                </a:extLst>
              </p:cNvSpPr>
              <p:nvPr/>
            </p:nvSpPr>
            <p:spPr>
              <a:xfrm>
                <a:off x="4860290" y="2780665"/>
                <a:ext cx="4032250" cy="1728470"/>
              </a:xfrm>
              <a:prstGeom prst="rect">
                <a:avLst/>
              </a:prstGeom>
              <a:blipFill rotWithShape="1"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9" name="TextBox 29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+BAAAgCIAAJANAAAZJgAAECAAACYAAAAIAAAA//////////8="/>
              </a:ext>
            </a:extLst>
          </p:cNvSpPr>
          <p:nvPr/>
        </p:nvSpPr>
        <p:spPr>
          <a:xfrm>
            <a:off x="730250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17</a:t>
            </a:r>
            <a:endParaRPr lang="en-gb" sz="3200" b="1">
              <a:solidFill>
                <a:srgbClr val="FF0000"/>
              </a:solidFill>
            </a:endParaRPr>
          </a:p>
        </p:txBody>
      </p:sp>
      <p:sp>
        <p:nvSpPr>
          <p:cNvPr id="30" name="TextBox 30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ENscg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BnIAAAgCIAAHkpAAAZJgAAECAAACYAAAAIAAAA//////////8="/>
              </a:ext>
            </a:extLst>
          </p:cNvSpPr>
          <p:nvPr/>
        </p:nvSpPr>
        <p:spPr>
          <a:xfrm>
            <a:off x="5267325" y="5608320"/>
            <a:ext cx="147447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3200" b="1">
                <a:solidFill>
                  <a:srgbClr val="FF0000"/>
                </a:solidFill>
              </a:rPr>
              <a:t>Card 18</a:t>
            </a:r>
            <a:endParaRPr lang="en-gb" sz="3200" b="1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1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iIQAAOwQAANImAAC0BgAAEAAAACYAAAAIAAAA//////////8="/>
                  </a:ext>
                </a:extLst>
              </p:cNvSpPr>
              <p:nvPr/>
            </p:nvSpPr>
            <p:spPr>
              <a:xfrm>
                <a:off x="5507990" y="687705"/>
                <a:ext cx="802640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𝟖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𝟏𝟎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1" name="TextBox 3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AnrPAQa1za/b583Z5JiNFQ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DiIQAAOwQAANImAAC0BgAAEAAAACYAAAAIAAAA//////////8="/>
                  </a:ext>
                </a:extLst>
              </p:cNvSpPr>
              <p:nvPr/>
            </p:nvSpPr>
            <p:spPr>
              <a:xfrm>
                <a:off x="5507990" y="687705"/>
                <a:ext cx="802640" cy="401955"/>
              </a:xfrm>
              <a:prstGeom prst="rect">
                <a:avLst/>
              </a:prstGeom>
              <a:blipFill rotWithShape="1">
                <a:blip r:embed="rId4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2"/>
              <p:cNvSpPr>
                <a:extLst>
                  <a:ext uri="smNativeData">
                    <pr:smNativeData xmlns:pr="smNativeData" val="SMDATA_13_mp7VUhMAAAAlAAAAZAAAAC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/>
                        </a:rPr>
                        <m:t>𝟒</m:t>
                      </m:r>
                      <m:rad>
                        <m:radPr>
                          <m:degHide m:val="on"/>
                          <m:ctrlPr>
                            <a:rPr lang="en-GB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2" name="TextBox 3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mp7VUhMAAAAlAAAAZAAAAK8AAAAAkAAAAEgAAACQAAAASAAAAAAAAAAAAAAAAAAAAAEAAABQAAAAAAAAAAAA4D8AAAAAAADgPwAAAAAAAOA/AAAAAAAA4D8AAAAAAADgPwAAAAAAAOA/AAAAAAAA4D8AAAAAAADgPwAAAAAAAOA/AAAAAAAA4D8CAAAAjAAAAAEAAAACAAAA/oY3DP///wgAAAAAAAAAAFHbRBTuKJ16fxJPTg5OtxA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Mba//8MAAAAEAAAAAAAAAAAAAAAAAAAAAAAAAAeAAAAaAAAAAEAAAAAAAAAAAAAAAAAAAAAAAAAECcAABAnAAAAAAAAAAAAAAAAAAAAAAAAAAAAAAAAAAAAAAAAAAAAABQAAAAAAAAAwMD/AAAAAABkAAAAMgAAAAAAAABkAAAAAAAAAH9/fwAKAAAAHwAAAFQAAAAAAAAFAAAAAQAAAAAAAAAAAAAAAAAAAAAAAAAAAAAAAAAAAAAAAAAAAAAAAH9/fwAAAAADzMzMAMDA/wB/f38AAAAAAAAAAAAAAAAAAAAAAAAAAAAhAAAAGAAAABQAAABeBgAACQQAAHUKAACCBgAAEAAAACYAAAAIAAAA//////////8="/>
                  </a:ext>
                </a:extLst>
              </p:cNvSpPr>
              <p:nvPr/>
            </p:nvSpPr>
            <p:spPr>
              <a:xfrm>
                <a:off x="1035050" y="655955"/>
                <a:ext cx="664845" cy="401955"/>
              </a:xfrm>
              <a:prstGeom prst="rect">
                <a:avLst/>
              </a:prstGeom>
              <a:blipFill rotWithShape="1"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33" name="TextBox 33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oDgAA8wYAAHQaAACnCAAAECAAACYAAAAIAAAA//////////8="/>
              </a:ext>
            </a:extLst>
          </p:cNvSpPr>
          <p:nvPr/>
        </p:nvSpPr>
        <p:spPr>
          <a:xfrm>
            <a:off x="2301240" y="1129665"/>
            <a:ext cx="1998980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  <p:sp>
        <p:nvSpPr>
          <p:cNvPr id="34" name="TextBox 34"/>
          <p:cNvSpPr>
            <a:extLst>
              <a:ext uri="smNativeData">
                <pr:smNativeData xmlns:pr="smNativeData" val="SMDATA_13_mp7VUhMAAAAlAAAAZAAAAE0AAAAAkAAAAEgAAACQAAAASAAAAAAAAAAAAAAAAAAAAAEAAABQAAAAAAAAAAAA4D8AAAAAAADgPwAAAAAAAOA/AAAAAAAA4D8AAAAAAADgPwAAAAAAAOA/AAAAAAAA4D8AAAAAAADgPwAAAAAAAOA/AAAAAAAA4D8CAAAAjAAAAAAAAAAAAAAA/oY3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/850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DbKQAA8wYAACg2AACnCAAAECAAACYAAAAIAAAA//////////8="/>
              </a:ext>
            </a:extLst>
          </p:cNvSpPr>
          <p:nvPr/>
        </p:nvSpPr>
        <p:spPr>
          <a:xfrm>
            <a:off x="6804025" y="1129665"/>
            <a:ext cx="1999615" cy="2768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en-us"/>
            </a:pPr>
            <a:r>
              <a:rPr lang="en-gb" sz="1200" b="1">
                <a:solidFill>
                  <a:srgbClr val="0070C0"/>
                </a:solidFill>
              </a:rPr>
              <a:t>www.interactive-maths.com</a:t>
            </a:r>
            <a:endParaRPr lang="en-gb" sz="12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B32C16"/>
        </a:accent3>
        <a:accent4>
          <a:srgbClr val="F5CD2D"/>
        </a:accent4>
        <a:accent5>
          <a:srgbClr val="AEBAD5"/>
        </a:accent5>
        <a:accent6>
          <a:srgbClr val="777C8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jcampbell</dc:creator>
  <cp:keywords/>
  <dc:description/>
  <cp:lastModifiedBy>apc</cp:lastModifiedBy>
  <cp:revision>0</cp:revision>
  <dcterms:created xsi:type="dcterms:W3CDTF">2013-04-18T14:44:10Z</dcterms:created>
  <dcterms:modified xsi:type="dcterms:W3CDTF">2014-01-14T19:31:22Z</dcterms:modified>
</cp:coreProperties>
</file>